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95" r:id="rId3"/>
    <p:sldId id="355" r:id="rId4"/>
    <p:sldId id="387" r:id="rId5"/>
    <p:sldId id="410" r:id="rId6"/>
    <p:sldId id="362" r:id="rId7"/>
    <p:sldId id="367" r:id="rId8"/>
    <p:sldId id="400" r:id="rId9"/>
    <p:sldId id="413" r:id="rId10"/>
    <p:sldId id="412" r:id="rId11"/>
    <p:sldId id="411" r:id="rId12"/>
    <p:sldId id="408" r:id="rId13"/>
    <p:sldId id="403" r:id="rId14"/>
    <p:sldId id="404" r:id="rId15"/>
    <p:sldId id="398" r:id="rId1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D5C24EED-D81F-4FF1-898D-3C5CAD39F66E}">
          <p14:sldIdLst>
            <p14:sldId id="256"/>
            <p14:sldId id="395"/>
            <p14:sldId id="355"/>
            <p14:sldId id="387"/>
            <p14:sldId id="410"/>
            <p14:sldId id="362"/>
            <p14:sldId id="367"/>
            <p14:sldId id="400"/>
            <p14:sldId id="413"/>
            <p14:sldId id="412"/>
            <p14:sldId id="411"/>
            <p14:sldId id="408"/>
            <p14:sldId id="403"/>
            <p14:sldId id="404"/>
          </p14:sldIdLst>
        </p14:section>
        <p14:section name="Section sans titre" id="{C8F465C7-BC95-4F07-88CB-24873F1F2E27}">
          <p14:sldIdLst>
            <p14:sldId id="3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CCFFCC"/>
    <a:srgbClr val="94BB45"/>
    <a:srgbClr val="BAAD3E"/>
    <a:srgbClr val="A0632F"/>
    <a:srgbClr val="A5302D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96370" autoAdjust="0"/>
  </p:normalViewPr>
  <p:slideViewPr>
    <p:cSldViewPr>
      <p:cViewPr varScale="1">
        <p:scale>
          <a:sx n="110" d="100"/>
          <a:sy n="110" d="100"/>
        </p:scale>
        <p:origin x="1512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B363CF-C457-465B-A368-493DD91360D5}" type="doc">
      <dgm:prSet loTypeId="urn:microsoft.com/office/officeart/2005/8/layout/lProcess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9162412-4B7D-4DC3-99CD-935DB1957060}">
      <dgm:prSet phldrT="[Texte]" custT="1"/>
      <dgm:spPr/>
      <dgm:t>
        <a:bodyPr/>
        <a:lstStyle/>
        <a:p>
          <a:r>
            <a:rPr lang="en-US" sz="2800" dirty="0"/>
            <a:t>Utilisateurs classiques</a:t>
          </a:r>
        </a:p>
      </dgm:t>
    </dgm:pt>
    <dgm:pt modelId="{1128AF8F-3E85-471B-99E2-58CC9830C2A0}" type="parTrans" cxnId="{B786B884-FDC3-45B5-8832-FC141A7C326E}">
      <dgm:prSet/>
      <dgm:spPr/>
      <dgm:t>
        <a:bodyPr/>
        <a:lstStyle/>
        <a:p>
          <a:endParaRPr lang="en-US"/>
        </a:p>
      </dgm:t>
    </dgm:pt>
    <dgm:pt modelId="{6A8B6AEC-077D-4038-8252-6765AD25523A}" type="sibTrans" cxnId="{B786B884-FDC3-45B5-8832-FC141A7C326E}">
      <dgm:prSet/>
      <dgm:spPr/>
      <dgm:t>
        <a:bodyPr/>
        <a:lstStyle/>
        <a:p>
          <a:endParaRPr lang="en-US"/>
        </a:p>
      </dgm:t>
    </dgm:pt>
    <dgm:pt modelId="{57D20CB4-2930-43CA-AB0F-0C0495A3B5F9}">
      <dgm:prSet phldrT="[Texte]"/>
      <dgm:spPr/>
      <dgm:t>
        <a:bodyPr/>
        <a:lstStyle/>
        <a:p>
          <a:r>
            <a:rPr lang="en-US" dirty="0"/>
            <a:t>Le gouvernement et les SSP</a:t>
          </a:r>
        </a:p>
      </dgm:t>
    </dgm:pt>
    <dgm:pt modelId="{2A611F0D-8083-4310-965E-854FBAFB6B96}" type="parTrans" cxnId="{A15678A8-EEC4-4CAD-84A7-281516282A61}">
      <dgm:prSet/>
      <dgm:spPr/>
      <dgm:t>
        <a:bodyPr/>
        <a:lstStyle/>
        <a:p>
          <a:endParaRPr lang="en-US"/>
        </a:p>
      </dgm:t>
    </dgm:pt>
    <dgm:pt modelId="{2C45D2DA-749E-4A3C-9012-17504CEFC823}" type="sibTrans" cxnId="{A15678A8-EEC4-4CAD-84A7-281516282A61}">
      <dgm:prSet/>
      <dgm:spPr/>
      <dgm:t>
        <a:bodyPr/>
        <a:lstStyle/>
        <a:p>
          <a:endParaRPr lang="en-US"/>
        </a:p>
      </dgm:t>
    </dgm:pt>
    <dgm:pt modelId="{CBC7E053-B43F-4C13-93BF-0A9BF56E0DB2}">
      <dgm:prSet phldrT="[Texte]"/>
      <dgm:spPr/>
      <dgm:t>
        <a:bodyPr/>
        <a:lstStyle/>
        <a:p>
          <a:r>
            <a:rPr lang="en-US" dirty="0"/>
            <a:t>Monde de la recherche</a:t>
          </a:r>
        </a:p>
      </dgm:t>
    </dgm:pt>
    <dgm:pt modelId="{0D87E16D-CD23-4C1C-B7E2-80D6EE12A0A1}" type="parTrans" cxnId="{E162D1C6-BEC4-4B0B-AFE0-A16AFCAED8F0}">
      <dgm:prSet/>
      <dgm:spPr/>
      <dgm:t>
        <a:bodyPr/>
        <a:lstStyle/>
        <a:p>
          <a:endParaRPr lang="en-US"/>
        </a:p>
      </dgm:t>
    </dgm:pt>
    <dgm:pt modelId="{B2FEF546-5E89-4A02-AD51-DB1C92B5F7F3}" type="sibTrans" cxnId="{E162D1C6-BEC4-4B0B-AFE0-A16AFCAED8F0}">
      <dgm:prSet/>
      <dgm:spPr/>
      <dgm:t>
        <a:bodyPr/>
        <a:lstStyle/>
        <a:p>
          <a:endParaRPr lang="en-US"/>
        </a:p>
      </dgm:t>
    </dgm:pt>
    <dgm:pt modelId="{8E58AF99-DDA3-4473-99BB-E2251691CB2D}">
      <dgm:prSet phldrT="[Texte]"/>
      <dgm:spPr/>
      <dgm:t>
        <a:bodyPr/>
        <a:lstStyle/>
        <a:p>
          <a:r>
            <a:rPr lang="en-US" dirty="0"/>
            <a:t>Presse et autres médias</a:t>
          </a:r>
        </a:p>
      </dgm:t>
    </dgm:pt>
    <dgm:pt modelId="{2DD831A7-E56B-4406-AE60-41FFF6F31C17}" type="parTrans" cxnId="{2DC18661-7C16-4F08-8C30-E2866CF8402F}">
      <dgm:prSet/>
      <dgm:spPr/>
      <dgm:t>
        <a:bodyPr/>
        <a:lstStyle/>
        <a:p>
          <a:endParaRPr lang="en-US"/>
        </a:p>
      </dgm:t>
    </dgm:pt>
    <dgm:pt modelId="{7D117FAD-AB45-4309-B9D9-5D26A9916995}" type="sibTrans" cxnId="{2DC18661-7C16-4F08-8C30-E2866CF8402F}">
      <dgm:prSet/>
      <dgm:spPr/>
      <dgm:t>
        <a:bodyPr/>
        <a:lstStyle/>
        <a:p>
          <a:endParaRPr lang="en-US"/>
        </a:p>
      </dgm:t>
    </dgm:pt>
    <dgm:pt modelId="{B56C53AF-D8A4-4765-A1F2-D94920894A6A}">
      <dgm:prSet phldrT="[Texte]"/>
      <dgm:spPr/>
      <dgm:t>
        <a:bodyPr/>
        <a:lstStyle/>
        <a:p>
          <a:r>
            <a:rPr lang="fr-FR" dirty="0"/>
            <a:t>Entreprises</a:t>
          </a:r>
          <a:endParaRPr lang="en-US" dirty="0"/>
        </a:p>
      </dgm:t>
    </dgm:pt>
    <dgm:pt modelId="{921FE020-5326-432E-B39A-BB746EDC1D9B}" type="parTrans" cxnId="{5B79B730-24C1-4375-AA49-6F3465DB9120}">
      <dgm:prSet/>
      <dgm:spPr/>
      <dgm:t>
        <a:bodyPr/>
        <a:lstStyle/>
        <a:p>
          <a:endParaRPr lang="en-US"/>
        </a:p>
      </dgm:t>
    </dgm:pt>
    <dgm:pt modelId="{7C17601E-430F-473C-8CE0-D4DEE5FD083D}" type="sibTrans" cxnId="{5B79B730-24C1-4375-AA49-6F3465DB9120}">
      <dgm:prSet/>
      <dgm:spPr/>
      <dgm:t>
        <a:bodyPr/>
        <a:lstStyle/>
        <a:p>
          <a:endParaRPr lang="en-US"/>
        </a:p>
      </dgm:t>
    </dgm:pt>
    <dgm:pt modelId="{FC4FB4EE-7D64-4C5F-98C2-FE05C843AB61}">
      <dgm:prSet phldrT="[Texte]"/>
      <dgm:spPr/>
      <dgm:t>
        <a:bodyPr/>
        <a:lstStyle/>
        <a:p>
          <a:r>
            <a:rPr lang="fr-FR" dirty="0"/>
            <a:t>Organismes internationaux</a:t>
          </a:r>
          <a:endParaRPr lang="en-US" dirty="0"/>
        </a:p>
      </dgm:t>
    </dgm:pt>
    <dgm:pt modelId="{7AB3D888-04F4-41FB-9361-E1F45D3AEC27}" type="parTrans" cxnId="{85580543-E2F7-47BE-BB3B-1E8E7DCF1035}">
      <dgm:prSet/>
      <dgm:spPr/>
      <dgm:t>
        <a:bodyPr/>
        <a:lstStyle/>
        <a:p>
          <a:endParaRPr lang="fr-FR"/>
        </a:p>
      </dgm:t>
    </dgm:pt>
    <dgm:pt modelId="{3C270799-39DF-4BD7-B9B6-1A7016A79C25}" type="sibTrans" cxnId="{85580543-E2F7-47BE-BB3B-1E8E7DCF1035}">
      <dgm:prSet/>
      <dgm:spPr/>
      <dgm:t>
        <a:bodyPr/>
        <a:lstStyle/>
        <a:p>
          <a:endParaRPr lang="fr-FR"/>
        </a:p>
      </dgm:t>
    </dgm:pt>
    <dgm:pt modelId="{1CAD7D1C-0555-4B43-B931-492730A6135C}" type="pres">
      <dgm:prSet presAssocID="{B1B363CF-C457-465B-A368-493DD91360D5}" presName="theList" presStyleCnt="0">
        <dgm:presLayoutVars>
          <dgm:dir/>
          <dgm:animLvl val="lvl"/>
          <dgm:resizeHandles val="exact"/>
        </dgm:presLayoutVars>
      </dgm:prSet>
      <dgm:spPr/>
    </dgm:pt>
    <dgm:pt modelId="{D32E4710-877D-4F91-A6F0-0F3F8017CFBE}" type="pres">
      <dgm:prSet presAssocID="{F9162412-4B7D-4DC3-99CD-935DB1957060}" presName="compNode" presStyleCnt="0"/>
      <dgm:spPr/>
    </dgm:pt>
    <dgm:pt modelId="{C2274B55-0FBF-42ED-98CB-25A4E4B7872D}" type="pres">
      <dgm:prSet presAssocID="{F9162412-4B7D-4DC3-99CD-935DB1957060}" presName="aNode" presStyleLbl="bgShp" presStyleIdx="0" presStyleCnt="1" custLinFactNeighborX="-22892" custLinFactNeighborY="-2778"/>
      <dgm:spPr/>
    </dgm:pt>
    <dgm:pt modelId="{7A14D653-B411-4EF6-A284-50644757B209}" type="pres">
      <dgm:prSet presAssocID="{F9162412-4B7D-4DC3-99CD-935DB1957060}" presName="textNode" presStyleLbl="bgShp" presStyleIdx="0" presStyleCnt="1"/>
      <dgm:spPr/>
    </dgm:pt>
    <dgm:pt modelId="{D5F4B1C5-7DF6-4070-B41E-66534C8ED0EE}" type="pres">
      <dgm:prSet presAssocID="{F9162412-4B7D-4DC3-99CD-935DB1957060}" presName="compChildNode" presStyleCnt="0"/>
      <dgm:spPr/>
    </dgm:pt>
    <dgm:pt modelId="{AEC0CEAF-CAA6-4B69-B21F-397526C3226B}" type="pres">
      <dgm:prSet presAssocID="{F9162412-4B7D-4DC3-99CD-935DB1957060}" presName="theInnerList" presStyleCnt="0"/>
      <dgm:spPr/>
    </dgm:pt>
    <dgm:pt modelId="{B1FC1AB4-582F-49AF-B34D-913CF3CB627B}" type="pres">
      <dgm:prSet presAssocID="{57D20CB4-2930-43CA-AB0F-0C0495A3B5F9}" presName="childNode" presStyleLbl="node1" presStyleIdx="0" presStyleCnt="5" custLinFactY="-29771" custLinFactNeighborY="-100000">
        <dgm:presLayoutVars>
          <dgm:bulletEnabled val="1"/>
        </dgm:presLayoutVars>
      </dgm:prSet>
      <dgm:spPr/>
    </dgm:pt>
    <dgm:pt modelId="{34F3CF30-0DA3-4C6A-A794-90B1CB9D241E}" type="pres">
      <dgm:prSet presAssocID="{57D20CB4-2930-43CA-AB0F-0C0495A3B5F9}" presName="aSpace2" presStyleCnt="0"/>
      <dgm:spPr/>
    </dgm:pt>
    <dgm:pt modelId="{F1F4A4DD-BA90-47B1-A4F2-59192BA2D2F1}" type="pres">
      <dgm:prSet presAssocID="{8E58AF99-DDA3-4473-99BB-E2251691CB2D}" presName="childNode" presStyleLbl="node1" presStyleIdx="1" presStyleCnt="5" custLinFactY="-27282" custLinFactNeighborY="-100000">
        <dgm:presLayoutVars>
          <dgm:bulletEnabled val="1"/>
        </dgm:presLayoutVars>
      </dgm:prSet>
      <dgm:spPr/>
    </dgm:pt>
    <dgm:pt modelId="{E78B9B04-ACA4-422C-BF5F-B0BBB6FED058}" type="pres">
      <dgm:prSet presAssocID="{8E58AF99-DDA3-4473-99BB-E2251691CB2D}" presName="aSpace2" presStyleCnt="0"/>
      <dgm:spPr/>
    </dgm:pt>
    <dgm:pt modelId="{85F7C806-F1E4-4C2E-8C4E-1FD74536D932}" type="pres">
      <dgm:prSet presAssocID="{CBC7E053-B43F-4C13-93BF-0A9BF56E0DB2}" presName="childNode" presStyleLbl="node1" presStyleIdx="2" presStyleCnt="5" custLinFactY="-24792" custLinFactNeighborY="-100000">
        <dgm:presLayoutVars>
          <dgm:bulletEnabled val="1"/>
        </dgm:presLayoutVars>
      </dgm:prSet>
      <dgm:spPr/>
    </dgm:pt>
    <dgm:pt modelId="{DEF04933-2F72-4D7B-A450-C4DFF746DD5E}" type="pres">
      <dgm:prSet presAssocID="{CBC7E053-B43F-4C13-93BF-0A9BF56E0DB2}" presName="aSpace2" presStyleCnt="0"/>
      <dgm:spPr/>
    </dgm:pt>
    <dgm:pt modelId="{C821852B-313D-4DFF-AE2D-D8EC875B9F8F}" type="pres">
      <dgm:prSet presAssocID="{B56C53AF-D8A4-4765-A1F2-D94920894A6A}" presName="childNode" presStyleLbl="node1" presStyleIdx="3" presStyleCnt="5" custLinFactY="-22303" custLinFactNeighborY="-100000">
        <dgm:presLayoutVars>
          <dgm:bulletEnabled val="1"/>
        </dgm:presLayoutVars>
      </dgm:prSet>
      <dgm:spPr/>
    </dgm:pt>
    <dgm:pt modelId="{F2D772D8-A876-43D2-AE3F-E13FA6C0A7A3}" type="pres">
      <dgm:prSet presAssocID="{B56C53AF-D8A4-4765-A1F2-D94920894A6A}" presName="aSpace2" presStyleCnt="0"/>
      <dgm:spPr/>
    </dgm:pt>
    <dgm:pt modelId="{013B23CF-3F74-46AF-97B2-360C03CBB3CC}" type="pres">
      <dgm:prSet presAssocID="{FC4FB4EE-7D64-4C5F-98C2-FE05C843AB61}" presName="childNode" presStyleLbl="node1" presStyleIdx="4" presStyleCnt="5" custLinFactY="-19814" custLinFactNeighborY="-100000">
        <dgm:presLayoutVars>
          <dgm:bulletEnabled val="1"/>
        </dgm:presLayoutVars>
      </dgm:prSet>
      <dgm:spPr/>
    </dgm:pt>
  </dgm:ptLst>
  <dgm:cxnLst>
    <dgm:cxn modelId="{2FD7760D-B374-4983-957E-0D600C5C8630}" type="presOf" srcId="{CBC7E053-B43F-4C13-93BF-0A9BF56E0DB2}" destId="{85F7C806-F1E4-4C2E-8C4E-1FD74536D932}" srcOrd="0" destOrd="0" presId="urn:microsoft.com/office/officeart/2005/8/layout/lProcess2"/>
    <dgm:cxn modelId="{5B79B730-24C1-4375-AA49-6F3465DB9120}" srcId="{F9162412-4B7D-4DC3-99CD-935DB1957060}" destId="{B56C53AF-D8A4-4765-A1F2-D94920894A6A}" srcOrd="3" destOrd="0" parTransId="{921FE020-5326-432E-B39A-BB746EDC1D9B}" sibTransId="{7C17601E-430F-473C-8CE0-D4DEE5FD083D}"/>
    <dgm:cxn modelId="{8F74305C-04E6-4DFA-B3AB-1F2FC7403697}" type="presOf" srcId="{F9162412-4B7D-4DC3-99CD-935DB1957060}" destId="{C2274B55-0FBF-42ED-98CB-25A4E4B7872D}" srcOrd="0" destOrd="0" presId="urn:microsoft.com/office/officeart/2005/8/layout/lProcess2"/>
    <dgm:cxn modelId="{2DC18661-7C16-4F08-8C30-E2866CF8402F}" srcId="{F9162412-4B7D-4DC3-99CD-935DB1957060}" destId="{8E58AF99-DDA3-4473-99BB-E2251691CB2D}" srcOrd="1" destOrd="0" parTransId="{2DD831A7-E56B-4406-AE60-41FFF6F31C17}" sibTransId="{7D117FAD-AB45-4309-B9D9-5D26A9916995}"/>
    <dgm:cxn modelId="{85580543-E2F7-47BE-BB3B-1E8E7DCF1035}" srcId="{F9162412-4B7D-4DC3-99CD-935DB1957060}" destId="{FC4FB4EE-7D64-4C5F-98C2-FE05C843AB61}" srcOrd="4" destOrd="0" parTransId="{7AB3D888-04F4-41FB-9361-E1F45D3AEC27}" sibTransId="{3C270799-39DF-4BD7-B9B6-1A7016A79C25}"/>
    <dgm:cxn modelId="{D2D6D349-BBD4-4CE0-92FB-254F8A1A0C8D}" type="presOf" srcId="{FC4FB4EE-7D64-4C5F-98C2-FE05C843AB61}" destId="{013B23CF-3F74-46AF-97B2-360C03CBB3CC}" srcOrd="0" destOrd="0" presId="urn:microsoft.com/office/officeart/2005/8/layout/lProcess2"/>
    <dgm:cxn modelId="{57D2756D-A795-4626-B150-2A3F020FA32D}" type="presOf" srcId="{57D20CB4-2930-43CA-AB0F-0C0495A3B5F9}" destId="{B1FC1AB4-582F-49AF-B34D-913CF3CB627B}" srcOrd="0" destOrd="0" presId="urn:microsoft.com/office/officeart/2005/8/layout/lProcess2"/>
    <dgm:cxn modelId="{106CBB6E-9002-457E-B27A-14AEF908C702}" type="presOf" srcId="{8E58AF99-DDA3-4473-99BB-E2251691CB2D}" destId="{F1F4A4DD-BA90-47B1-A4F2-59192BA2D2F1}" srcOrd="0" destOrd="0" presId="urn:microsoft.com/office/officeart/2005/8/layout/lProcess2"/>
    <dgm:cxn modelId="{B786B884-FDC3-45B5-8832-FC141A7C326E}" srcId="{B1B363CF-C457-465B-A368-493DD91360D5}" destId="{F9162412-4B7D-4DC3-99CD-935DB1957060}" srcOrd="0" destOrd="0" parTransId="{1128AF8F-3E85-471B-99E2-58CC9830C2A0}" sibTransId="{6A8B6AEC-077D-4038-8252-6765AD25523A}"/>
    <dgm:cxn modelId="{F789C385-75CF-42DD-BFDB-621605E46337}" type="presOf" srcId="{F9162412-4B7D-4DC3-99CD-935DB1957060}" destId="{7A14D653-B411-4EF6-A284-50644757B209}" srcOrd="1" destOrd="0" presId="urn:microsoft.com/office/officeart/2005/8/layout/lProcess2"/>
    <dgm:cxn modelId="{57FA6889-5136-41BB-90B2-F2FDEAC84A8B}" type="presOf" srcId="{B56C53AF-D8A4-4765-A1F2-D94920894A6A}" destId="{C821852B-313D-4DFF-AE2D-D8EC875B9F8F}" srcOrd="0" destOrd="0" presId="urn:microsoft.com/office/officeart/2005/8/layout/lProcess2"/>
    <dgm:cxn modelId="{A15678A8-EEC4-4CAD-84A7-281516282A61}" srcId="{F9162412-4B7D-4DC3-99CD-935DB1957060}" destId="{57D20CB4-2930-43CA-AB0F-0C0495A3B5F9}" srcOrd="0" destOrd="0" parTransId="{2A611F0D-8083-4310-965E-854FBAFB6B96}" sibTransId="{2C45D2DA-749E-4A3C-9012-17504CEFC823}"/>
    <dgm:cxn modelId="{E162D1C6-BEC4-4B0B-AFE0-A16AFCAED8F0}" srcId="{F9162412-4B7D-4DC3-99CD-935DB1957060}" destId="{CBC7E053-B43F-4C13-93BF-0A9BF56E0DB2}" srcOrd="2" destOrd="0" parTransId="{0D87E16D-CD23-4C1C-B7E2-80D6EE12A0A1}" sibTransId="{B2FEF546-5E89-4A02-AD51-DB1C92B5F7F3}"/>
    <dgm:cxn modelId="{2AE69FF9-3F4D-4833-B3DF-452731B89DB0}" type="presOf" srcId="{B1B363CF-C457-465B-A368-493DD91360D5}" destId="{1CAD7D1C-0555-4B43-B931-492730A6135C}" srcOrd="0" destOrd="0" presId="urn:microsoft.com/office/officeart/2005/8/layout/lProcess2"/>
    <dgm:cxn modelId="{4F91A1F4-BDE7-4113-8259-AE62B7C0F74D}" type="presParOf" srcId="{1CAD7D1C-0555-4B43-B931-492730A6135C}" destId="{D32E4710-877D-4F91-A6F0-0F3F8017CFBE}" srcOrd="0" destOrd="0" presId="urn:microsoft.com/office/officeart/2005/8/layout/lProcess2"/>
    <dgm:cxn modelId="{CC4C51FD-E44A-42EA-8D8F-AD7B7FBA7CA8}" type="presParOf" srcId="{D32E4710-877D-4F91-A6F0-0F3F8017CFBE}" destId="{C2274B55-0FBF-42ED-98CB-25A4E4B7872D}" srcOrd="0" destOrd="0" presId="urn:microsoft.com/office/officeart/2005/8/layout/lProcess2"/>
    <dgm:cxn modelId="{EE87B4FA-178F-486F-A8C4-460F6912E230}" type="presParOf" srcId="{D32E4710-877D-4F91-A6F0-0F3F8017CFBE}" destId="{7A14D653-B411-4EF6-A284-50644757B209}" srcOrd="1" destOrd="0" presId="urn:microsoft.com/office/officeart/2005/8/layout/lProcess2"/>
    <dgm:cxn modelId="{59BE1212-519F-464D-9070-853FDDCB9A60}" type="presParOf" srcId="{D32E4710-877D-4F91-A6F0-0F3F8017CFBE}" destId="{D5F4B1C5-7DF6-4070-B41E-66534C8ED0EE}" srcOrd="2" destOrd="0" presId="urn:microsoft.com/office/officeart/2005/8/layout/lProcess2"/>
    <dgm:cxn modelId="{639E1068-4A25-4125-9DBA-EBF36FDC8B36}" type="presParOf" srcId="{D5F4B1C5-7DF6-4070-B41E-66534C8ED0EE}" destId="{AEC0CEAF-CAA6-4B69-B21F-397526C3226B}" srcOrd="0" destOrd="0" presId="urn:microsoft.com/office/officeart/2005/8/layout/lProcess2"/>
    <dgm:cxn modelId="{944C44A8-C7D7-48DE-AF91-5446F14D0092}" type="presParOf" srcId="{AEC0CEAF-CAA6-4B69-B21F-397526C3226B}" destId="{B1FC1AB4-582F-49AF-B34D-913CF3CB627B}" srcOrd="0" destOrd="0" presId="urn:microsoft.com/office/officeart/2005/8/layout/lProcess2"/>
    <dgm:cxn modelId="{C83BB3AB-027B-4755-A62D-119468197C9D}" type="presParOf" srcId="{AEC0CEAF-CAA6-4B69-B21F-397526C3226B}" destId="{34F3CF30-0DA3-4C6A-A794-90B1CB9D241E}" srcOrd="1" destOrd="0" presId="urn:microsoft.com/office/officeart/2005/8/layout/lProcess2"/>
    <dgm:cxn modelId="{A382678D-178A-4AF7-A9B6-A5B21F29B037}" type="presParOf" srcId="{AEC0CEAF-CAA6-4B69-B21F-397526C3226B}" destId="{F1F4A4DD-BA90-47B1-A4F2-59192BA2D2F1}" srcOrd="2" destOrd="0" presId="urn:microsoft.com/office/officeart/2005/8/layout/lProcess2"/>
    <dgm:cxn modelId="{530A1E0B-F2DB-4F6C-9D88-E559FCE9CD97}" type="presParOf" srcId="{AEC0CEAF-CAA6-4B69-B21F-397526C3226B}" destId="{E78B9B04-ACA4-422C-BF5F-B0BBB6FED058}" srcOrd="3" destOrd="0" presId="urn:microsoft.com/office/officeart/2005/8/layout/lProcess2"/>
    <dgm:cxn modelId="{AB196BC2-1561-4A69-AD40-6707FC74828B}" type="presParOf" srcId="{AEC0CEAF-CAA6-4B69-B21F-397526C3226B}" destId="{85F7C806-F1E4-4C2E-8C4E-1FD74536D932}" srcOrd="4" destOrd="0" presId="urn:microsoft.com/office/officeart/2005/8/layout/lProcess2"/>
    <dgm:cxn modelId="{9FD281D3-D918-4BAC-BA25-C0EF66F5754B}" type="presParOf" srcId="{AEC0CEAF-CAA6-4B69-B21F-397526C3226B}" destId="{DEF04933-2F72-4D7B-A450-C4DFF746DD5E}" srcOrd="5" destOrd="0" presId="urn:microsoft.com/office/officeart/2005/8/layout/lProcess2"/>
    <dgm:cxn modelId="{2B92AFAE-7137-4D68-9294-4975BCE4CA17}" type="presParOf" srcId="{AEC0CEAF-CAA6-4B69-B21F-397526C3226B}" destId="{C821852B-313D-4DFF-AE2D-D8EC875B9F8F}" srcOrd="6" destOrd="0" presId="urn:microsoft.com/office/officeart/2005/8/layout/lProcess2"/>
    <dgm:cxn modelId="{904297FF-1AF2-423A-9676-2ED019089C3D}" type="presParOf" srcId="{AEC0CEAF-CAA6-4B69-B21F-397526C3226B}" destId="{F2D772D8-A876-43D2-AE3F-E13FA6C0A7A3}" srcOrd="7" destOrd="0" presId="urn:microsoft.com/office/officeart/2005/8/layout/lProcess2"/>
    <dgm:cxn modelId="{8FC98F18-9106-4E49-A876-9CD2668268DF}" type="presParOf" srcId="{AEC0CEAF-CAA6-4B69-B21F-397526C3226B}" destId="{013B23CF-3F74-46AF-97B2-360C03CBB3CC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B363CF-C457-465B-A368-493DD91360D5}" type="doc">
      <dgm:prSet loTypeId="urn:microsoft.com/office/officeart/2005/8/layout/lProcess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5745432-6AD2-4423-8240-5A65D42EEFB7}">
      <dgm:prSet phldrT="[Texte]"/>
      <dgm:spPr/>
      <dgm:t>
        <a:bodyPr/>
        <a:lstStyle/>
        <a:p>
          <a:r>
            <a:rPr lang="en-US" dirty="0"/>
            <a:t>Société civile et les ONG</a:t>
          </a:r>
        </a:p>
      </dgm:t>
    </dgm:pt>
    <dgm:pt modelId="{188B9AE1-C777-488F-9C5F-22CDD6C5D195}" type="parTrans" cxnId="{DDDF078F-3577-48BE-80A2-01ECA614A848}">
      <dgm:prSet/>
      <dgm:spPr/>
      <dgm:t>
        <a:bodyPr/>
        <a:lstStyle/>
        <a:p>
          <a:endParaRPr lang="en-US"/>
        </a:p>
      </dgm:t>
    </dgm:pt>
    <dgm:pt modelId="{B45769B4-490E-4BD2-B761-61DAAAA3914A}" type="sibTrans" cxnId="{DDDF078F-3577-48BE-80A2-01ECA614A848}">
      <dgm:prSet/>
      <dgm:spPr/>
      <dgm:t>
        <a:bodyPr/>
        <a:lstStyle/>
        <a:p>
          <a:endParaRPr lang="en-US"/>
        </a:p>
      </dgm:t>
    </dgm:pt>
    <dgm:pt modelId="{5CB39F47-5300-4D7A-A26F-765491792CDB}">
      <dgm:prSet phldrT="[Texte]"/>
      <dgm:spPr/>
      <dgm:t>
        <a:bodyPr/>
        <a:lstStyle/>
        <a:p>
          <a:r>
            <a:rPr lang="en-US" dirty="0"/>
            <a:t>Open data Platforms et les </a:t>
          </a:r>
          <a:r>
            <a:rPr lang="fr-FR" b="0" i="0" dirty="0"/>
            <a:t>Interfaces de programmation d'application (API)</a:t>
          </a:r>
          <a:endParaRPr lang="en-US" dirty="0"/>
        </a:p>
      </dgm:t>
    </dgm:pt>
    <dgm:pt modelId="{5BDFD92A-0D4A-41D7-87FC-D1D3A8F5E63B}" type="parTrans" cxnId="{5B1A2C27-7010-440E-A9FE-F5E662CA9AB9}">
      <dgm:prSet/>
      <dgm:spPr/>
      <dgm:t>
        <a:bodyPr/>
        <a:lstStyle/>
        <a:p>
          <a:endParaRPr lang="en-US"/>
        </a:p>
      </dgm:t>
    </dgm:pt>
    <dgm:pt modelId="{10B980EF-4522-465C-9302-5424CBF6EFA2}" type="sibTrans" cxnId="{5B1A2C27-7010-440E-A9FE-F5E662CA9AB9}">
      <dgm:prSet/>
      <dgm:spPr/>
      <dgm:t>
        <a:bodyPr/>
        <a:lstStyle/>
        <a:p>
          <a:endParaRPr lang="en-US"/>
        </a:p>
      </dgm:t>
    </dgm:pt>
    <dgm:pt modelId="{1843DD1E-9FBB-4336-B86B-41C5844F2AE9}">
      <dgm:prSet phldrT="[Texte]"/>
      <dgm:spPr/>
      <dgm:t>
        <a:bodyPr/>
        <a:lstStyle/>
        <a:p>
          <a:r>
            <a:rPr lang="en-US" dirty="0"/>
            <a:t>Data re-users</a:t>
          </a:r>
        </a:p>
      </dgm:t>
    </dgm:pt>
    <dgm:pt modelId="{35A4AFBD-AD5C-47D5-A8CF-6C06888D664E}" type="parTrans" cxnId="{D3C2065B-2B55-457B-887C-11CA5B389B4D}">
      <dgm:prSet/>
      <dgm:spPr/>
      <dgm:t>
        <a:bodyPr/>
        <a:lstStyle/>
        <a:p>
          <a:endParaRPr lang="en-US"/>
        </a:p>
      </dgm:t>
    </dgm:pt>
    <dgm:pt modelId="{CDCD7A61-0ECC-42C4-BC01-6E04E816AB1D}" type="sibTrans" cxnId="{D3C2065B-2B55-457B-887C-11CA5B389B4D}">
      <dgm:prSet/>
      <dgm:spPr/>
      <dgm:t>
        <a:bodyPr/>
        <a:lstStyle/>
        <a:p>
          <a:endParaRPr lang="en-US"/>
        </a:p>
      </dgm:t>
    </dgm:pt>
    <dgm:pt modelId="{7EF504F2-0B0B-4BA2-80F9-53F38D9920CB}">
      <dgm:prSet phldrT="[Texte]"/>
      <dgm:spPr/>
      <dgm:t>
        <a:bodyPr/>
        <a:lstStyle/>
        <a:p>
          <a:r>
            <a:rPr lang="en-US" dirty="0"/>
            <a:t>Le grand public (citoyen et enfant)</a:t>
          </a:r>
        </a:p>
      </dgm:t>
    </dgm:pt>
    <dgm:pt modelId="{7D45AE10-7E58-4D03-B5D7-3996E5150F33}" type="parTrans" cxnId="{D78BA7EB-A50A-444E-865A-729351FA939D}">
      <dgm:prSet/>
      <dgm:spPr/>
      <dgm:t>
        <a:bodyPr/>
        <a:lstStyle/>
        <a:p>
          <a:endParaRPr lang="en-US"/>
        </a:p>
      </dgm:t>
    </dgm:pt>
    <dgm:pt modelId="{1BA7AC3F-DA43-4274-8F50-8A77896181FB}" type="sibTrans" cxnId="{D78BA7EB-A50A-444E-865A-729351FA939D}">
      <dgm:prSet/>
      <dgm:spPr/>
      <dgm:t>
        <a:bodyPr/>
        <a:lstStyle/>
        <a:p>
          <a:endParaRPr lang="en-US"/>
        </a:p>
      </dgm:t>
    </dgm:pt>
    <dgm:pt modelId="{48671A44-976D-4D45-9ACE-6AB075FBE41A}">
      <dgm:prSet phldrT="[Texte]" custT="1"/>
      <dgm:spPr/>
      <dgm:t>
        <a:bodyPr/>
        <a:lstStyle/>
        <a:p>
          <a:r>
            <a:rPr lang="en-US" sz="3200" dirty="0"/>
            <a:t>Nouvelles categories d’utilisateurs </a:t>
          </a:r>
        </a:p>
      </dgm:t>
    </dgm:pt>
    <dgm:pt modelId="{C33D561C-586E-4E78-AB63-EEB1BEE2E6DC}" type="sibTrans" cxnId="{E3298E1A-3FC1-4DFC-B43F-3D391201D735}">
      <dgm:prSet/>
      <dgm:spPr/>
      <dgm:t>
        <a:bodyPr/>
        <a:lstStyle/>
        <a:p>
          <a:endParaRPr lang="en-US"/>
        </a:p>
      </dgm:t>
    </dgm:pt>
    <dgm:pt modelId="{07638FCC-0B1E-40D7-8CFA-6F47F47A3065}" type="parTrans" cxnId="{E3298E1A-3FC1-4DFC-B43F-3D391201D735}">
      <dgm:prSet/>
      <dgm:spPr/>
      <dgm:t>
        <a:bodyPr/>
        <a:lstStyle/>
        <a:p>
          <a:endParaRPr lang="en-US"/>
        </a:p>
      </dgm:t>
    </dgm:pt>
    <dgm:pt modelId="{5FD2C45F-B54B-4999-9462-E9C97E9E3800}" type="pres">
      <dgm:prSet presAssocID="{B1B363CF-C457-465B-A368-493DD91360D5}" presName="theList" presStyleCnt="0">
        <dgm:presLayoutVars>
          <dgm:dir/>
          <dgm:animLvl val="lvl"/>
          <dgm:resizeHandles val="exact"/>
        </dgm:presLayoutVars>
      </dgm:prSet>
      <dgm:spPr/>
    </dgm:pt>
    <dgm:pt modelId="{7871CBE9-59AE-448B-B417-20A42DCA225E}" type="pres">
      <dgm:prSet presAssocID="{48671A44-976D-4D45-9ACE-6AB075FBE41A}" presName="compNode" presStyleCnt="0"/>
      <dgm:spPr/>
    </dgm:pt>
    <dgm:pt modelId="{51600978-7CEC-48EC-8054-588AFBDC0A00}" type="pres">
      <dgm:prSet presAssocID="{48671A44-976D-4D45-9ACE-6AB075FBE41A}" presName="aNode" presStyleLbl="bgShp" presStyleIdx="0" presStyleCnt="1" custLinFactNeighborX="-1205"/>
      <dgm:spPr/>
    </dgm:pt>
    <dgm:pt modelId="{62E62ABD-CEBA-4ADF-B172-89E963F73C71}" type="pres">
      <dgm:prSet presAssocID="{48671A44-976D-4D45-9ACE-6AB075FBE41A}" presName="textNode" presStyleLbl="bgShp" presStyleIdx="0" presStyleCnt="1"/>
      <dgm:spPr/>
    </dgm:pt>
    <dgm:pt modelId="{D6FC55EF-F6C1-44D7-8E2B-2F1AE077771D}" type="pres">
      <dgm:prSet presAssocID="{48671A44-976D-4D45-9ACE-6AB075FBE41A}" presName="compChildNode" presStyleCnt="0"/>
      <dgm:spPr/>
    </dgm:pt>
    <dgm:pt modelId="{A5F07209-2984-4CD8-B838-4B016712DA8B}" type="pres">
      <dgm:prSet presAssocID="{48671A44-976D-4D45-9ACE-6AB075FBE41A}" presName="theInnerList" presStyleCnt="0"/>
      <dgm:spPr/>
    </dgm:pt>
    <dgm:pt modelId="{099BA894-DFAE-417E-9F6C-DA22ACEB1082}" type="pres">
      <dgm:prSet presAssocID="{F5745432-6AD2-4423-8240-5A65D42EEFB7}" presName="childNode" presStyleLbl="node1" presStyleIdx="0" presStyleCnt="4" custLinFactNeighborX="-2259" custLinFactNeighborY="-47076">
        <dgm:presLayoutVars>
          <dgm:bulletEnabled val="1"/>
        </dgm:presLayoutVars>
      </dgm:prSet>
      <dgm:spPr/>
    </dgm:pt>
    <dgm:pt modelId="{7E5F0F68-2A3D-4FB1-A33E-07FAD42BBBA5}" type="pres">
      <dgm:prSet presAssocID="{F5745432-6AD2-4423-8240-5A65D42EEFB7}" presName="aSpace2" presStyleCnt="0"/>
      <dgm:spPr/>
    </dgm:pt>
    <dgm:pt modelId="{F7C6B847-D3EE-41D6-8F76-19BDDD12CF90}" type="pres">
      <dgm:prSet presAssocID="{5CB39F47-5300-4D7A-A26F-765491792CDB}" presName="childNode" presStyleLbl="node1" presStyleIdx="1" presStyleCnt="4" custLinFactNeighborX="-1958">
        <dgm:presLayoutVars>
          <dgm:bulletEnabled val="1"/>
        </dgm:presLayoutVars>
      </dgm:prSet>
      <dgm:spPr/>
    </dgm:pt>
    <dgm:pt modelId="{3512C5AA-1B33-4C33-A446-43E1F6C37E1D}" type="pres">
      <dgm:prSet presAssocID="{5CB39F47-5300-4D7A-A26F-765491792CDB}" presName="aSpace2" presStyleCnt="0"/>
      <dgm:spPr/>
    </dgm:pt>
    <dgm:pt modelId="{79DC7739-7975-43B2-917B-B87ABDE92D85}" type="pres">
      <dgm:prSet presAssocID="{1843DD1E-9FBB-4336-B86B-41C5844F2AE9}" presName="childNode" presStyleLbl="node1" presStyleIdx="2" presStyleCnt="4" custLinFactNeighborX="-1958">
        <dgm:presLayoutVars>
          <dgm:bulletEnabled val="1"/>
        </dgm:presLayoutVars>
      </dgm:prSet>
      <dgm:spPr/>
    </dgm:pt>
    <dgm:pt modelId="{2CBF1B4F-A9CC-4160-89B8-CE4DEE88767B}" type="pres">
      <dgm:prSet presAssocID="{1843DD1E-9FBB-4336-B86B-41C5844F2AE9}" presName="aSpace2" presStyleCnt="0"/>
      <dgm:spPr/>
    </dgm:pt>
    <dgm:pt modelId="{CE9A2205-66A0-4E60-A3E8-179F3AD7F361}" type="pres">
      <dgm:prSet presAssocID="{7EF504F2-0B0B-4BA2-80F9-53F38D9920CB}" presName="childNode" presStyleLbl="node1" presStyleIdx="3" presStyleCnt="4" custLinFactNeighborX="-1958">
        <dgm:presLayoutVars>
          <dgm:bulletEnabled val="1"/>
        </dgm:presLayoutVars>
      </dgm:prSet>
      <dgm:spPr/>
    </dgm:pt>
  </dgm:ptLst>
  <dgm:cxnLst>
    <dgm:cxn modelId="{E3298E1A-3FC1-4DFC-B43F-3D391201D735}" srcId="{B1B363CF-C457-465B-A368-493DD91360D5}" destId="{48671A44-976D-4D45-9ACE-6AB075FBE41A}" srcOrd="0" destOrd="0" parTransId="{07638FCC-0B1E-40D7-8CFA-6F47F47A3065}" sibTransId="{C33D561C-586E-4E78-AB63-EEB1BEE2E6DC}"/>
    <dgm:cxn modelId="{5B1A2C27-7010-440E-A9FE-F5E662CA9AB9}" srcId="{48671A44-976D-4D45-9ACE-6AB075FBE41A}" destId="{5CB39F47-5300-4D7A-A26F-765491792CDB}" srcOrd="1" destOrd="0" parTransId="{5BDFD92A-0D4A-41D7-87FC-D1D3A8F5E63B}" sibTransId="{10B980EF-4522-465C-9302-5424CBF6EFA2}"/>
    <dgm:cxn modelId="{F3E88430-4977-4B9C-8BEE-67BAD8E2A53F}" type="presOf" srcId="{F5745432-6AD2-4423-8240-5A65D42EEFB7}" destId="{099BA894-DFAE-417E-9F6C-DA22ACEB1082}" srcOrd="0" destOrd="0" presId="urn:microsoft.com/office/officeart/2005/8/layout/lProcess2"/>
    <dgm:cxn modelId="{D3C2065B-2B55-457B-887C-11CA5B389B4D}" srcId="{48671A44-976D-4D45-9ACE-6AB075FBE41A}" destId="{1843DD1E-9FBB-4336-B86B-41C5844F2AE9}" srcOrd="2" destOrd="0" parTransId="{35A4AFBD-AD5C-47D5-A8CF-6C06888D664E}" sibTransId="{CDCD7A61-0ECC-42C4-BC01-6E04E816AB1D}"/>
    <dgm:cxn modelId="{D88A9842-812D-4B35-9F00-CAA92E9C39C3}" type="presOf" srcId="{48671A44-976D-4D45-9ACE-6AB075FBE41A}" destId="{51600978-7CEC-48EC-8054-588AFBDC0A00}" srcOrd="0" destOrd="0" presId="urn:microsoft.com/office/officeart/2005/8/layout/lProcess2"/>
    <dgm:cxn modelId="{5BE23F50-2F35-43DB-9363-79FBA4F81522}" type="presOf" srcId="{7EF504F2-0B0B-4BA2-80F9-53F38D9920CB}" destId="{CE9A2205-66A0-4E60-A3E8-179F3AD7F361}" srcOrd="0" destOrd="0" presId="urn:microsoft.com/office/officeart/2005/8/layout/lProcess2"/>
    <dgm:cxn modelId="{EB9B8E79-223D-468E-AC0A-68AB2D65D65B}" type="presOf" srcId="{5CB39F47-5300-4D7A-A26F-765491792CDB}" destId="{F7C6B847-D3EE-41D6-8F76-19BDDD12CF90}" srcOrd="0" destOrd="0" presId="urn:microsoft.com/office/officeart/2005/8/layout/lProcess2"/>
    <dgm:cxn modelId="{DDDF078F-3577-48BE-80A2-01ECA614A848}" srcId="{48671A44-976D-4D45-9ACE-6AB075FBE41A}" destId="{F5745432-6AD2-4423-8240-5A65D42EEFB7}" srcOrd="0" destOrd="0" parTransId="{188B9AE1-C777-488F-9C5F-22CDD6C5D195}" sibTransId="{B45769B4-490E-4BD2-B761-61DAAAA3914A}"/>
    <dgm:cxn modelId="{EB1F2DAF-BEC8-40A0-BEE5-35A7DC24B478}" type="presOf" srcId="{B1B363CF-C457-465B-A368-493DD91360D5}" destId="{5FD2C45F-B54B-4999-9462-E9C97E9E3800}" srcOrd="0" destOrd="0" presId="urn:microsoft.com/office/officeart/2005/8/layout/lProcess2"/>
    <dgm:cxn modelId="{4CA799BE-DD03-41A6-B3BC-A6D09FF1AD25}" type="presOf" srcId="{1843DD1E-9FBB-4336-B86B-41C5844F2AE9}" destId="{79DC7739-7975-43B2-917B-B87ABDE92D85}" srcOrd="0" destOrd="0" presId="urn:microsoft.com/office/officeart/2005/8/layout/lProcess2"/>
    <dgm:cxn modelId="{99A861DF-15E3-47D8-9B74-32CBAC316F10}" type="presOf" srcId="{48671A44-976D-4D45-9ACE-6AB075FBE41A}" destId="{62E62ABD-CEBA-4ADF-B172-89E963F73C71}" srcOrd="1" destOrd="0" presId="urn:microsoft.com/office/officeart/2005/8/layout/lProcess2"/>
    <dgm:cxn modelId="{D78BA7EB-A50A-444E-865A-729351FA939D}" srcId="{48671A44-976D-4D45-9ACE-6AB075FBE41A}" destId="{7EF504F2-0B0B-4BA2-80F9-53F38D9920CB}" srcOrd="3" destOrd="0" parTransId="{7D45AE10-7E58-4D03-B5D7-3996E5150F33}" sibTransId="{1BA7AC3F-DA43-4274-8F50-8A77896181FB}"/>
    <dgm:cxn modelId="{51475348-F150-4D15-BFF7-6658EFC9D4AE}" type="presParOf" srcId="{5FD2C45F-B54B-4999-9462-E9C97E9E3800}" destId="{7871CBE9-59AE-448B-B417-20A42DCA225E}" srcOrd="0" destOrd="0" presId="urn:microsoft.com/office/officeart/2005/8/layout/lProcess2"/>
    <dgm:cxn modelId="{1CACC83D-CC16-471C-8542-38FED4EFB8A2}" type="presParOf" srcId="{7871CBE9-59AE-448B-B417-20A42DCA225E}" destId="{51600978-7CEC-48EC-8054-588AFBDC0A00}" srcOrd="0" destOrd="0" presId="urn:microsoft.com/office/officeart/2005/8/layout/lProcess2"/>
    <dgm:cxn modelId="{79E7E44A-334F-46E3-B92A-66C7FDDBC03F}" type="presParOf" srcId="{7871CBE9-59AE-448B-B417-20A42DCA225E}" destId="{62E62ABD-CEBA-4ADF-B172-89E963F73C71}" srcOrd="1" destOrd="0" presId="urn:microsoft.com/office/officeart/2005/8/layout/lProcess2"/>
    <dgm:cxn modelId="{A1BEE021-FB52-4382-B365-E13AF898C589}" type="presParOf" srcId="{7871CBE9-59AE-448B-B417-20A42DCA225E}" destId="{D6FC55EF-F6C1-44D7-8E2B-2F1AE077771D}" srcOrd="2" destOrd="0" presId="urn:microsoft.com/office/officeart/2005/8/layout/lProcess2"/>
    <dgm:cxn modelId="{4A90943B-95BB-47F5-998A-D93AB829A93F}" type="presParOf" srcId="{D6FC55EF-F6C1-44D7-8E2B-2F1AE077771D}" destId="{A5F07209-2984-4CD8-B838-4B016712DA8B}" srcOrd="0" destOrd="0" presId="urn:microsoft.com/office/officeart/2005/8/layout/lProcess2"/>
    <dgm:cxn modelId="{6A50BEE9-D3D5-4D63-BD35-CB3F696A5AC4}" type="presParOf" srcId="{A5F07209-2984-4CD8-B838-4B016712DA8B}" destId="{099BA894-DFAE-417E-9F6C-DA22ACEB1082}" srcOrd="0" destOrd="0" presId="urn:microsoft.com/office/officeart/2005/8/layout/lProcess2"/>
    <dgm:cxn modelId="{091DB006-4674-4C80-A2EA-D22945EFC6D6}" type="presParOf" srcId="{A5F07209-2984-4CD8-B838-4B016712DA8B}" destId="{7E5F0F68-2A3D-4FB1-A33E-07FAD42BBBA5}" srcOrd="1" destOrd="0" presId="urn:microsoft.com/office/officeart/2005/8/layout/lProcess2"/>
    <dgm:cxn modelId="{F1ABA195-705B-44C0-ACA9-78EC5E417337}" type="presParOf" srcId="{A5F07209-2984-4CD8-B838-4B016712DA8B}" destId="{F7C6B847-D3EE-41D6-8F76-19BDDD12CF90}" srcOrd="2" destOrd="0" presId="urn:microsoft.com/office/officeart/2005/8/layout/lProcess2"/>
    <dgm:cxn modelId="{97C85861-FAA5-4913-821F-3E55708D18BA}" type="presParOf" srcId="{A5F07209-2984-4CD8-B838-4B016712DA8B}" destId="{3512C5AA-1B33-4C33-A446-43E1F6C37E1D}" srcOrd="3" destOrd="0" presId="urn:microsoft.com/office/officeart/2005/8/layout/lProcess2"/>
    <dgm:cxn modelId="{9C3E2035-BA63-4594-AF31-A4BBEC07F2E9}" type="presParOf" srcId="{A5F07209-2984-4CD8-B838-4B016712DA8B}" destId="{79DC7739-7975-43B2-917B-B87ABDE92D85}" srcOrd="4" destOrd="0" presId="urn:microsoft.com/office/officeart/2005/8/layout/lProcess2"/>
    <dgm:cxn modelId="{6BB8A5A6-9A8F-483F-A59C-7876AD2290F6}" type="presParOf" srcId="{A5F07209-2984-4CD8-B838-4B016712DA8B}" destId="{2CBF1B4F-A9CC-4160-89B8-CE4DEE88767B}" srcOrd="5" destOrd="0" presId="urn:microsoft.com/office/officeart/2005/8/layout/lProcess2"/>
    <dgm:cxn modelId="{7746183A-F4CA-4A68-B3D4-1DC3CAC82752}" type="presParOf" srcId="{A5F07209-2984-4CD8-B838-4B016712DA8B}" destId="{CE9A2205-66A0-4E60-A3E8-179F3AD7F361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D9E023-3AA1-4A8E-AE98-1B2645FB5D56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ADCD8EDA-2704-477C-BC86-3295CC2C05B5}">
      <dgm:prSet phldrT="[Texte]"/>
      <dgm:spPr/>
      <dgm:t>
        <a:bodyPr/>
        <a:lstStyle/>
        <a:p>
          <a:r>
            <a:rPr lang="fr-FR" dirty="0"/>
            <a:t>Le développement de la diffusion selon les </a:t>
          </a:r>
          <a:r>
            <a:rPr lang="fr-FR" dirty="0">
              <a:solidFill>
                <a:schemeClr val="accent6"/>
              </a:solidFill>
            </a:rPr>
            <a:t>normes internationales</a:t>
          </a:r>
        </a:p>
      </dgm:t>
    </dgm:pt>
    <dgm:pt modelId="{416E05CA-DD10-4E2B-B88C-485DD6FEF5E7}" type="parTrans" cxnId="{37E61977-56A1-4DF4-984A-BA2FDE186DFE}">
      <dgm:prSet/>
      <dgm:spPr/>
      <dgm:t>
        <a:bodyPr/>
        <a:lstStyle/>
        <a:p>
          <a:endParaRPr lang="fr-FR"/>
        </a:p>
      </dgm:t>
    </dgm:pt>
    <dgm:pt modelId="{000C09D6-B8E7-46B0-BD96-2F13FAE07184}" type="sibTrans" cxnId="{37E61977-56A1-4DF4-984A-BA2FDE186DFE}">
      <dgm:prSet/>
      <dgm:spPr/>
      <dgm:t>
        <a:bodyPr/>
        <a:lstStyle/>
        <a:p>
          <a:endParaRPr lang="fr-FR"/>
        </a:p>
      </dgm:t>
    </dgm:pt>
    <dgm:pt modelId="{87C053F8-0B61-4B4F-8590-278B0918DC16}">
      <dgm:prSet phldrT="[Texte]"/>
      <dgm:spPr/>
      <dgm:t>
        <a:bodyPr/>
        <a:lstStyle/>
        <a:p>
          <a:r>
            <a:rPr lang="fr-FR" dirty="0"/>
            <a:t>Une plus grande </a:t>
          </a:r>
          <a:r>
            <a:rPr lang="fr-FR" dirty="0">
              <a:solidFill>
                <a:schemeClr val="accent6"/>
              </a:solidFill>
            </a:rPr>
            <a:t>ouverture</a:t>
          </a:r>
          <a:r>
            <a:rPr lang="fr-FR" dirty="0"/>
            <a:t> auprès des utilisateurs des données statistiques</a:t>
          </a:r>
        </a:p>
      </dgm:t>
    </dgm:pt>
    <dgm:pt modelId="{D963F45B-4AE0-4147-8B79-B0E7E507DB44}" type="parTrans" cxnId="{E9925D82-E86A-4938-A56A-FD1CDFB9FF30}">
      <dgm:prSet/>
      <dgm:spPr/>
      <dgm:t>
        <a:bodyPr/>
        <a:lstStyle/>
        <a:p>
          <a:endParaRPr lang="fr-FR"/>
        </a:p>
      </dgm:t>
    </dgm:pt>
    <dgm:pt modelId="{40379354-CC9F-41F5-8D18-9E6FCBBFC558}" type="sibTrans" cxnId="{E9925D82-E86A-4938-A56A-FD1CDFB9FF30}">
      <dgm:prSet/>
      <dgm:spPr/>
      <dgm:t>
        <a:bodyPr/>
        <a:lstStyle/>
        <a:p>
          <a:endParaRPr lang="fr-FR"/>
        </a:p>
      </dgm:t>
    </dgm:pt>
    <dgm:pt modelId="{57D8C7B9-3D38-4FCB-A0E5-60EB30AE9108}">
      <dgm:prSet phldrT="[Texte]"/>
      <dgm:spPr/>
      <dgm:t>
        <a:bodyPr/>
        <a:lstStyle/>
        <a:p>
          <a:r>
            <a:rPr lang="fr-FR" dirty="0"/>
            <a:t>Le développement de la </a:t>
          </a:r>
          <a:r>
            <a:rPr lang="fr-FR" dirty="0">
              <a:solidFill>
                <a:schemeClr val="accent6"/>
              </a:solidFill>
            </a:rPr>
            <a:t>communication</a:t>
          </a:r>
          <a:r>
            <a:rPr lang="fr-FR" dirty="0"/>
            <a:t> et de l’information</a:t>
          </a:r>
        </a:p>
      </dgm:t>
    </dgm:pt>
    <dgm:pt modelId="{9AEF53B6-D966-4F00-84F6-3494EF9B72AA}" type="parTrans" cxnId="{A5E86DF7-FF60-4EE2-8349-01DC7CDD02FF}">
      <dgm:prSet/>
      <dgm:spPr/>
      <dgm:t>
        <a:bodyPr/>
        <a:lstStyle/>
        <a:p>
          <a:endParaRPr lang="fr-FR"/>
        </a:p>
      </dgm:t>
    </dgm:pt>
    <dgm:pt modelId="{EC776C3E-31ED-40C5-8031-B09BBF2FAD6A}" type="sibTrans" cxnId="{A5E86DF7-FF60-4EE2-8349-01DC7CDD02FF}">
      <dgm:prSet/>
      <dgm:spPr/>
      <dgm:t>
        <a:bodyPr/>
        <a:lstStyle/>
        <a:p>
          <a:endParaRPr lang="fr-FR"/>
        </a:p>
      </dgm:t>
    </dgm:pt>
    <dgm:pt modelId="{ED3681A3-E62C-4B2C-93EB-D275129FCE54}">
      <dgm:prSet phldrT="[Texte]"/>
      <dgm:spPr/>
      <dgm:t>
        <a:bodyPr/>
        <a:lstStyle/>
        <a:p>
          <a:r>
            <a:rPr lang="fr-FR" dirty="0"/>
            <a:t>Renforcement de la </a:t>
          </a:r>
          <a:r>
            <a:rPr lang="fr-FR" dirty="0">
              <a:solidFill>
                <a:schemeClr val="accent6"/>
              </a:solidFill>
            </a:rPr>
            <a:t>culture</a:t>
          </a:r>
          <a:r>
            <a:rPr lang="fr-FR" dirty="0"/>
            <a:t> statistique</a:t>
          </a:r>
        </a:p>
      </dgm:t>
    </dgm:pt>
    <dgm:pt modelId="{090899FF-C337-4255-BE75-D8B893E5D39F}" type="parTrans" cxnId="{0B345992-1B76-48D2-A369-134C69B570C5}">
      <dgm:prSet/>
      <dgm:spPr/>
      <dgm:t>
        <a:bodyPr/>
        <a:lstStyle/>
        <a:p>
          <a:endParaRPr lang="fr-FR"/>
        </a:p>
      </dgm:t>
    </dgm:pt>
    <dgm:pt modelId="{6D9FA1D9-BEFE-4D60-8F80-0457E1164EDA}" type="sibTrans" cxnId="{0B345992-1B76-48D2-A369-134C69B570C5}">
      <dgm:prSet/>
      <dgm:spPr/>
      <dgm:t>
        <a:bodyPr/>
        <a:lstStyle/>
        <a:p>
          <a:endParaRPr lang="fr-FR"/>
        </a:p>
      </dgm:t>
    </dgm:pt>
    <dgm:pt modelId="{FA476A6B-7A19-4C9B-A4B7-BD9DBD462E3A}" type="pres">
      <dgm:prSet presAssocID="{EFD9E023-3AA1-4A8E-AE98-1B2645FB5D56}" presName="linearFlow" presStyleCnt="0">
        <dgm:presLayoutVars>
          <dgm:dir/>
          <dgm:resizeHandles val="exact"/>
        </dgm:presLayoutVars>
      </dgm:prSet>
      <dgm:spPr/>
    </dgm:pt>
    <dgm:pt modelId="{9A99A0AA-E897-49DF-B5CB-055097484EFD}" type="pres">
      <dgm:prSet presAssocID="{ADCD8EDA-2704-477C-BC86-3295CC2C05B5}" presName="composite" presStyleCnt="0"/>
      <dgm:spPr/>
    </dgm:pt>
    <dgm:pt modelId="{E86B5F0D-86C9-4BA3-A82A-864A605B8A06}" type="pres">
      <dgm:prSet presAssocID="{ADCD8EDA-2704-477C-BC86-3295CC2C05B5}" presName="imgShp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C404841-1BDF-433C-86F5-4EB56750782E}" type="pres">
      <dgm:prSet presAssocID="{ADCD8EDA-2704-477C-BC86-3295CC2C05B5}" presName="txShp" presStyleLbl="node1" presStyleIdx="0" presStyleCnt="4">
        <dgm:presLayoutVars>
          <dgm:bulletEnabled val="1"/>
        </dgm:presLayoutVars>
      </dgm:prSet>
      <dgm:spPr/>
    </dgm:pt>
    <dgm:pt modelId="{E52DCA52-0644-4268-969B-6795419D3F16}" type="pres">
      <dgm:prSet presAssocID="{000C09D6-B8E7-46B0-BD96-2F13FAE07184}" presName="spacing" presStyleCnt="0"/>
      <dgm:spPr/>
    </dgm:pt>
    <dgm:pt modelId="{4F824C53-DF30-4062-B851-2F7C80DB8B92}" type="pres">
      <dgm:prSet presAssocID="{87C053F8-0B61-4B4F-8590-278B0918DC16}" presName="composite" presStyleCnt="0"/>
      <dgm:spPr/>
    </dgm:pt>
    <dgm:pt modelId="{AFC9925A-5AAE-41C4-BA24-4399340A57CE}" type="pres">
      <dgm:prSet presAssocID="{87C053F8-0B61-4B4F-8590-278B0918DC16}" presName="imgShp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F3D3283E-8C85-4F33-9A4D-4C3317D12687}" type="pres">
      <dgm:prSet presAssocID="{87C053F8-0B61-4B4F-8590-278B0918DC16}" presName="txShp" presStyleLbl="node1" presStyleIdx="1" presStyleCnt="4">
        <dgm:presLayoutVars>
          <dgm:bulletEnabled val="1"/>
        </dgm:presLayoutVars>
      </dgm:prSet>
      <dgm:spPr/>
    </dgm:pt>
    <dgm:pt modelId="{B4C07E0C-A95A-4303-B003-4C137E3A19A9}" type="pres">
      <dgm:prSet presAssocID="{40379354-CC9F-41F5-8D18-9E6FCBBFC558}" presName="spacing" presStyleCnt="0"/>
      <dgm:spPr/>
    </dgm:pt>
    <dgm:pt modelId="{6B81918E-C55F-4DA0-B729-DE51A9DE48E2}" type="pres">
      <dgm:prSet presAssocID="{57D8C7B9-3D38-4FCB-A0E5-60EB30AE9108}" presName="composite" presStyleCnt="0"/>
      <dgm:spPr/>
    </dgm:pt>
    <dgm:pt modelId="{9640D87E-7FD1-4EB6-9DBD-F05662848017}" type="pres">
      <dgm:prSet presAssocID="{57D8C7B9-3D38-4FCB-A0E5-60EB30AE9108}" presName="imgShp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0125E6F6-0672-4F68-85D7-368715F34094}" type="pres">
      <dgm:prSet presAssocID="{57D8C7B9-3D38-4FCB-A0E5-60EB30AE9108}" presName="txShp" presStyleLbl="node1" presStyleIdx="2" presStyleCnt="4">
        <dgm:presLayoutVars>
          <dgm:bulletEnabled val="1"/>
        </dgm:presLayoutVars>
      </dgm:prSet>
      <dgm:spPr/>
    </dgm:pt>
    <dgm:pt modelId="{EABA37D7-33C8-4ACE-9A14-EBAF273A92D4}" type="pres">
      <dgm:prSet presAssocID="{EC776C3E-31ED-40C5-8031-B09BBF2FAD6A}" presName="spacing" presStyleCnt="0"/>
      <dgm:spPr/>
    </dgm:pt>
    <dgm:pt modelId="{07999625-18A2-4E83-A706-60026474E430}" type="pres">
      <dgm:prSet presAssocID="{ED3681A3-E62C-4B2C-93EB-D275129FCE54}" presName="composite" presStyleCnt="0"/>
      <dgm:spPr/>
    </dgm:pt>
    <dgm:pt modelId="{2DE465B7-BB0B-467E-8934-4FD943D9C968}" type="pres">
      <dgm:prSet presAssocID="{ED3681A3-E62C-4B2C-93EB-D275129FCE54}" presName="imgShp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</dgm:pt>
    <dgm:pt modelId="{08387769-8BFB-4B5C-8F49-1F21E24BDDFD}" type="pres">
      <dgm:prSet presAssocID="{ED3681A3-E62C-4B2C-93EB-D275129FCE54}" presName="txShp" presStyleLbl="node1" presStyleIdx="3" presStyleCnt="4">
        <dgm:presLayoutVars>
          <dgm:bulletEnabled val="1"/>
        </dgm:presLayoutVars>
      </dgm:prSet>
      <dgm:spPr/>
    </dgm:pt>
  </dgm:ptLst>
  <dgm:cxnLst>
    <dgm:cxn modelId="{C7F2DF01-6C6C-444D-B1E6-20ADCE1E38E2}" type="presOf" srcId="{57D8C7B9-3D38-4FCB-A0E5-60EB30AE9108}" destId="{0125E6F6-0672-4F68-85D7-368715F34094}" srcOrd="0" destOrd="0" presId="urn:microsoft.com/office/officeart/2005/8/layout/vList3#1"/>
    <dgm:cxn modelId="{5C09492B-A8BE-4792-9415-86B4D3CF76F8}" type="presOf" srcId="{87C053F8-0B61-4B4F-8590-278B0918DC16}" destId="{F3D3283E-8C85-4F33-9A4D-4C3317D12687}" srcOrd="0" destOrd="0" presId="urn:microsoft.com/office/officeart/2005/8/layout/vList3#1"/>
    <dgm:cxn modelId="{CF6FEB60-3241-48CB-B099-461D9E36EC04}" type="presOf" srcId="{ADCD8EDA-2704-477C-BC86-3295CC2C05B5}" destId="{3C404841-1BDF-433C-86F5-4EB56750782E}" srcOrd="0" destOrd="0" presId="urn:microsoft.com/office/officeart/2005/8/layout/vList3#1"/>
    <dgm:cxn modelId="{BEC0BB65-06E1-4247-9720-692E5C47B281}" type="presOf" srcId="{ED3681A3-E62C-4B2C-93EB-D275129FCE54}" destId="{08387769-8BFB-4B5C-8F49-1F21E24BDDFD}" srcOrd="0" destOrd="0" presId="urn:microsoft.com/office/officeart/2005/8/layout/vList3#1"/>
    <dgm:cxn modelId="{37E61977-56A1-4DF4-984A-BA2FDE186DFE}" srcId="{EFD9E023-3AA1-4A8E-AE98-1B2645FB5D56}" destId="{ADCD8EDA-2704-477C-BC86-3295CC2C05B5}" srcOrd="0" destOrd="0" parTransId="{416E05CA-DD10-4E2B-B88C-485DD6FEF5E7}" sibTransId="{000C09D6-B8E7-46B0-BD96-2F13FAE07184}"/>
    <dgm:cxn modelId="{6E753878-71DD-4CF6-B947-2FEA8B5CD2FA}" type="presOf" srcId="{EFD9E023-3AA1-4A8E-AE98-1B2645FB5D56}" destId="{FA476A6B-7A19-4C9B-A4B7-BD9DBD462E3A}" srcOrd="0" destOrd="0" presId="urn:microsoft.com/office/officeart/2005/8/layout/vList3#1"/>
    <dgm:cxn modelId="{E9925D82-E86A-4938-A56A-FD1CDFB9FF30}" srcId="{EFD9E023-3AA1-4A8E-AE98-1B2645FB5D56}" destId="{87C053F8-0B61-4B4F-8590-278B0918DC16}" srcOrd="1" destOrd="0" parTransId="{D963F45B-4AE0-4147-8B79-B0E7E507DB44}" sibTransId="{40379354-CC9F-41F5-8D18-9E6FCBBFC558}"/>
    <dgm:cxn modelId="{0B345992-1B76-48D2-A369-134C69B570C5}" srcId="{EFD9E023-3AA1-4A8E-AE98-1B2645FB5D56}" destId="{ED3681A3-E62C-4B2C-93EB-D275129FCE54}" srcOrd="3" destOrd="0" parTransId="{090899FF-C337-4255-BE75-D8B893E5D39F}" sibTransId="{6D9FA1D9-BEFE-4D60-8F80-0457E1164EDA}"/>
    <dgm:cxn modelId="{A5E86DF7-FF60-4EE2-8349-01DC7CDD02FF}" srcId="{EFD9E023-3AA1-4A8E-AE98-1B2645FB5D56}" destId="{57D8C7B9-3D38-4FCB-A0E5-60EB30AE9108}" srcOrd="2" destOrd="0" parTransId="{9AEF53B6-D966-4F00-84F6-3494EF9B72AA}" sibTransId="{EC776C3E-31ED-40C5-8031-B09BBF2FAD6A}"/>
    <dgm:cxn modelId="{63AB6A8B-A208-4926-9C1D-63BE05911BC6}" type="presParOf" srcId="{FA476A6B-7A19-4C9B-A4B7-BD9DBD462E3A}" destId="{9A99A0AA-E897-49DF-B5CB-055097484EFD}" srcOrd="0" destOrd="0" presId="urn:microsoft.com/office/officeart/2005/8/layout/vList3#1"/>
    <dgm:cxn modelId="{913AD1B1-0BDA-4126-8455-FA1106FE2A3A}" type="presParOf" srcId="{9A99A0AA-E897-49DF-B5CB-055097484EFD}" destId="{E86B5F0D-86C9-4BA3-A82A-864A605B8A06}" srcOrd="0" destOrd="0" presId="urn:microsoft.com/office/officeart/2005/8/layout/vList3#1"/>
    <dgm:cxn modelId="{F30DA0D3-361B-4ADF-88F1-6C47E3D8A7E9}" type="presParOf" srcId="{9A99A0AA-E897-49DF-B5CB-055097484EFD}" destId="{3C404841-1BDF-433C-86F5-4EB56750782E}" srcOrd="1" destOrd="0" presId="urn:microsoft.com/office/officeart/2005/8/layout/vList3#1"/>
    <dgm:cxn modelId="{34B836E1-DF24-499E-BB4B-3AB96D61657A}" type="presParOf" srcId="{FA476A6B-7A19-4C9B-A4B7-BD9DBD462E3A}" destId="{E52DCA52-0644-4268-969B-6795419D3F16}" srcOrd="1" destOrd="0" presId="urn:microsoft.com/office/officeart/2005/8/layout/vList3#1"/>
    <dgm:cxn modelId="{F208440A-616F-4385-9A2B-94905D487F66}" type="presParOf" srcId="{FA476A6B-7A19-4C9B-A4B7-BD9DBD462E3A}" destId="{4F824C53-DF30-4062-B851-2F7C80DB8B92}" srcOrd="2" destOrd="0" presId="urn:microsoft.com/office/officeart/2005/8/layout/vList3#1"/>
    <dgm:cxn modelId="{1C31853F-FDD8-4370-827E-80D673932D70}" type="presParOf" srcId="{4F824C53-DF30-4062-B851-2F7C80DB8B92}" destId="{AFC9925A-5AAE-41C4-BA24-4399340A57CE}" srcOrd="0" destOrd="0" presId="urn:microsoft.com/office/officeart/2005/8/layout/vList3#1"/>
    <dgm:cxn modelId="{C8406A7F-E63D-412A-8072-8F6DF4AD07B6}" type="presParOf" srcId="{4F824C53-DF30-4062-B851-2F7C80DB8B92}" destId="{F3D3283E-8C85-4F33-9A4D-4C3317D12687}" srcOrd="1" destOrd="0" presId="urn:microsoft.com/office/officeart/2005/8/layout/vList3#1"/>
    <dgm:cxn modelId="{7B235DD0-A37E-464B-B2E3-808AEEA97281}" type="presParOf" srcId="{FA476A6B-7A19-4C9B-A4B7-BD9DBD462E3A}" destId="{B4C07E0C-A95A-4303-B003-4C137E3A19A9}" srcOrd="3" destOrd="0" presId="urn:microsoft.com/office/officeart/2005/8/layout/vList3#1"/>
    <dgm:cxn modelId="{3A887073-29E6-4DC9-B1F6-1FC704487EB1}" type="presParOf" srcId="{FA476A6B-7A19-4C9B-A4B7-BD9DBD462E3A}" destId="{6B81918E-C55F-4DA0-B729-DE51A9DE48E2}" srcOrd="4" destOrd="0" presId="urn:microsoft.com/office/officeart/2005/8/layout/vList3#1"/>
    <dgm:cxn modelId="{6A888EE4-0797-4F6F-8FA2-3ABE016434B8}" type="presParOf" srcId="{6B81918E-C55F-4DA0-B729-DE51A9DE48E2}" destId="{9640D87E-7FD1-4EB6-9DBD-F05662848017}" srcOrd="0" destOrd="0" presId="urn:microsoft.com/office/officeart/2005/8/layout/vList3#1"/>
    <dgm:cxn modelId="{682A7BCB-502B-435A-869E-BF7984038810}" type="presParOf" srcId="{6B81918E-C55F-4DA0-B729-DE51A9DE48E2}" destId="{0125E6F6-0672-4F68-85D7-368715F34094}" srcOrd="1" destOrd="0" presId="urn:microsoft.com/office/officeart/2005/8/layout/vList3#1"/>
    <dgm:cxn modelId="{0D1BD08E-F81F-473C-9835-F9517C04C2F1}" type="presParOf" srcId="{FA476A6B-7A19-4C9B-A4B7-BD9DBD462E3A}" destId="{EABA37D7-33C8-4ACE-9A14-EBAF273A92D4}" srcOrd="5" destOrd="0" presId="urn:microsoft.com/office/officeart/2005/8/layout/vList3#1"/>
    <dgm:cxn modelId="{9DE74BC1-9B77-4481-A48E-736501568A36}" type="presParOf" srcId="{FA476A6B-7A19-4C9B-A4B7-BD9DBD462E3A}" destId="{07999625-18A2-4E83-A706-60026474E430}" srcOrd="6" destOrd="0" presId="urn:microsoft.com/office/officeart/2005/8/layout/vList3#1"/>
    <dgm:cxn modelId="{8AF02A13-548C-424B-8A0D-75DF392C5A38}" type="presParOf" srcId="{07999625-18A2-4E83-A706-60026474E430}" destId="{2DE465B7-BB0B-467E-8934-4FD943D9C968}" srcOrd="0" destOrd="0" presId="urn:microsoft.com/office/officeart/2005/8/layout/vList3#1"/>
    <dgm:cxn modelId="{80CB5F84-1682-42F6-81C5-C484E67EEF7D}" type="presParOf" srcId="{07999625-18A2-4E83-A706-60026474E430}" destId="{08387769-8BFB-4B5C-8F49-1F21E24BDDFD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FD9E023-3AA1-4A8E-AE98-1B2645FB5D56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ADCD8EDA-2704-477C-BC86-3295CC2C05B5}">
      <dgm:prSet phldrT="[Texte]" custT="1"/>
      <dgm:spPr/>
      <dgm:t>
        <a:bodyPr/>
        <a:lstStyle/>
        <a:p>
          <a:r>
            <a:rPr lang="fr-FR" sz="1400" b="1" dirty="0"/>
            <a:t>Fournir les informations statistiques en temps utile et au moment </a:t>
          </a:r>
        </a:p>
        <a:p>
          <a:r>
            <a:rPr lang="fr-FR" sz="1400" b="1" dirty="0"/>
            <a:t>prévu à tous les utilisateurs de la statistique publique </a:t>
          </a:r>
          <a:r>
            <a:rPr lang="fr-FR" sz="1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(actualité et </a:t>
          </a:r>
        </a:p>
        <a:p>
          <a:r>
            <a:rPr lang="fr-FR" sz="1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ponctualité)</a:t>
          </a:r>
        </a:p>
      </dgm:t>
    </dgm:pt>
    <dgm:pt modelId="{416E05CA-DD10-4E2B-B88C-485DD6FEF5E7}" type="parTrans" cxnId="{37E61977-56A1-4DF4-984A-BA2FDE186DFE}">
      <dgm:prSet/>
      <dgm:spPr/>
      <dgm:t>
        <a:bodyPr/>
        <a:lstStyle/>
        <a:p>
          <a:endParaRPr lang="fr-FR"/>
        </a:p>
      </dgm:t>
    </dgm:pt>
    <dgm:pt modelId="{000C09D6-B8E7-46B0-BD96-2F13FAE07184}" type="sibTrans" cxnId="{37E61977-56A1-4DF4-984A-BA2FDE186DFE}">
      <dgm:prSet/>
      <dgm:spPr/>
      <dgm:t>
        <a:bodyPr/>
        <a:lstStyle/>
        <a:p>
          <a:endParaRPr lang="fr-FR"/>
        </a:p>
      </dgm:t>
    </dgm:pt>
    <dgm:pt modelId="{87C053F8-0B61-4B4F-8590-278B0918DC16}">
      <dgm:prSet phldrT="[Texte]"/>
      <dgm:spPr/>
      <dgm:t>
        <a:bodyPr/>
        <a:lstStyle/>
        <a:p>
          <a:r>
            <a:rPr lang="fr-FR" b="1" dirty="0"/>
            <a:t>Renforcer l’action de communication vers les médias pour élargir la diffusion de l’information statistique à tous les utilisateurs </a:t>
          </a:r>
        </a:p>
        <a:p>
          <a:r>
            <a:rPr lang="fr-FR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(accessibilité)</a:t>
          </a:r>
        </a:p>
      </dgm:t>
    </dgm:pt>
    <dgm:pt modelId="{D963F45B-4AE0-4147-8B79-B0E7E507DB44}" type="parTrans" cxnId="{E9925D82-E86A-4938-A56A-FD1CDFB9FF30}">
      <dgm:prSet/>
      <dgm:spPr/>
      <dgm:t>
        <a:bodyPr/>
        <a:lstStyle/>
        <a:p>
          <a:endParaRPr lang="fr-FR"/>
        </a:p>
      </dgm:t>
    </dgm:pt>
    <dgm:pt modelId="{40379354-CC9F-41F5-8D18-9E6FCBBFC558}" type="sibTrans" cxnId="{E9925D82-E86A-4938-A56A-FD1CDFB9FF30}">
      <dgm:prSet/>
      <dgm:spPr/>
      <dgm:t>
        <a:bodyPr/>
        <a:lstStyle/>
        <a:p>
          <a:endParaRPr lang="fr-FR"/>
        </a:p>
      </dgm:t>
    </dgm:pt>
    <dgm:pt modelId="{57D8C7B9-3D38-4FCB-A0E5-60EB30AE9108}">
      <dgm:prSet phldrT="[Texte]"/>
      <dgm:spPr/>
      <dgm:t>
        <a:bodyPr/>
        <a:lstStyle/>
        <a:p>
          <a:r>
            <a:rPr lang="fr-FR" b="1" dirty="0"/>
            <a:t>Construire un système centralisé de gestion des contacts pour </a:t>
          </a:r>
        </a:p>
        <a:p>
          <a:r>
            <a:rPr lang="fr-FR" b="1" dirty="0"/>
            <a:t>répondre plus efficacement aux demandes des utilisateurs </a:t>
          </a:r>
        </a:p>
        <a:p>
          <a:r>
            <a:rPr lang="fr-FR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(accessibilité)</a:t>
          </a:r>
        </a:p>
      </dgm:t>
    </dgm:pt>
    <dgm:pt modelId="{9AEF53B6-D966-4F00-84F6-3494EF9B72AA}" type="parTrans" cxnId="{A5E86DF7-FF60-4EE2-8349-01DC7CDD02FF}">
      <dgm:prSet/>
      <dgm:spPr/>
      <dgm:t>
        <a:bodyPr/>
        <a:lstStyle/>
        <a:p>
          <a:endParaRPr lang="fr-FR"/>
        </a:p>
      </dgm:t>
    </dgm:pt>
    <dgm:pt modelId="{EC776C3E-31ED-40C5-8031-B09BBF2FAD6A}" type="sibTrans" cxnId="{A5E86DF7-FF60-4EE2-8349-01DC7CDD02FF}">
      <dgm:prSet/>
      <dgm:spPr/>
      <dgm:t>
        <a:bodyPr/>
        <a:lstStyle/>
        <a:p>
          <a:endParaRPr lang="fr-FR"/>
        </a:p>
      </dgm:t>
    </dgm:pt>
    <dgm:pt modelId="{ED3681A3-E62C-4B2C-93EB-D275129FCE54}">
      <dgm:prSet phldrT="[Texte]"/>
      <dgm:spPr/>
      <dgm:t>
        <a:bodyPr/>
        <a:lstStyle/>
        <a:p>
          <a:r>
            <a:rPr lang="fr-FR" b="1" dirty="0"/>
            <a:t>Développer le dialogue avec les utilisateurs pour mettre leurs besoins  au cœur de la production statistique </a:t>
          </a:r>
          <a:r>
            <a:rPr lang="fr-FR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(pertinence)</a:t>
          </a:r>
        </a:p>
      </dgm:t>
    </dgm:pt>
    <dgm:pt modelId="{090899FF-C337-4255-BE75-D8B893E5D39F}" type="parTrans" cxnId="{0B345992-1B76-48D2-A369-134C69B570C5}">
      <dgm:prSet/>
      <dgm:spPr/>
      <dgm:t>
        <a:bodyPr/>
        <a:lstStyle/>
        <a:p>
          <a:endParaRPr lang="fr-FR"/>
        </a:p>
      </dgm:t>
    </dgm:pt>
    <dgm:pt modelId="{6D9FA1D9-BEFE-4D60-8F80-0457E1164EDA}" type="sibTrans" cxnId="{0B345992-1B76-48D2-A369-134C69B570C5}">
      <dgm:prSet/>
      <dgm:spPr/>
      <dgm:t>
        <a:bodyPr/>
        <a:lstStyle/>
        <a:p>
          <a:endParaRPr lang="fr-FR"/>
        </a:p>
      </dgm:t>
    </dgm:pt>
    <dgm:pt modelId="{FA476A6B-7A19-4C9B-A4B7-BD9DBD462E3A}" type="pres">
      <dgm:prSet presAssocID="{EFD9E023-3AA1-4A8E-AE98-1B2645FB5D56}" presName="linearFlow" presStyleCnt="0">
        <dgm:presLayoutVars>
          <dgm:dir/>
          <dgm:resizeHandles val="exact"/>
        </dgm:presLayoutVars>
      </dgm:prSet>
      <dgm:spPr/>
    </dgm:pt>
    <dgm:pt modelId="{9A99A0AA-E897-49DF-B5CB-055097484EFD}" type="pres">
      <dgm:prSet presAssocID="{ADCD8EDA-2704-477C-BC86-3295CC2C05B5}" presName="composite" presStyleCnt="0"/>
      <dgm:spPr/>
    </dgm:pt>
    <dgm:pt modelId="{E86B5F0D-86C9-4BA3-A82A-864A605B8A06}" type="pres">
      <dgm:prSet presAssocID="{ADCD8EDA-2704-477C-BC86-3295CC2C05B5}" presName="imgShp" presStyleLbl="fgImgPlace1" presStyleIdx="0" presStyleCnt="4"/>
      <dgm:spPr>
        <a:blipFill rotWithShape="1">
          <a:blip xmlns:r="http://schemas.openxmlformats.org/officeDocument/2006/relationships" r:embed="rId1"/>
          <a:srcRect/>
          <a:stretch>
            <a:fillRect l="-20000" r="-20000"/>
          </a:stretch>
        </a:blipFill>
      </dgm:spPr>
    </dgm:pt>
    <dgm:pt modelId="{3C404841-1BDF-433C-86F5-4EB56750782E}" type="pres">
      <dgm:prSet presAssocID="{ADCD8EDA-2704-477C-BC86-3295CC2C05B5}" presName="txShp" presStyleLbl="node1" presStyleIdx="0" presStyleCnt="4">
        <dgm:presLayoutVars>
          <dgm:bulletEnabled val="1"/>
        </dgm:presLayoutVars>
      </dgm:prSet>
      <dgm:spPr/>
    </dgm:pt>
    <dgm:pt modelId="{E52DCA52-0644-4268-969B-6795419D3F16}" type="pres">
      <dgm:prSet presAssocID="{000C09D6-B8E7-46B0-BD96-2F13FAE07184}" presName="spacing" presStyleCnt="0"/>
      <dgm:spPr/>
    </dgm:pt>
    <dgm:pt modelId="{4F824C53-DF30-4062-B851-2F7C80DB8B92}" type="pres">
      <dgm:prSet presAssocID="{87C053F8-0B61-4B4F-8590-278B0918DC16}" presName="composite" presStyleCnt="0"/>
      <dgm:spPr/>
    </dgm:pt>
    <dgm:pt modelId="{AFC9925A-5AAE-41C4-BA24-4399340A57CE}" type="pres">
      <dgm:prSet presAssocID="{87C053F8-0B61-4B4F-8590-278B0918DC16}" presName="imgShp" presStyleLbl="fg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</dgm:spPr>
    </dgm:pt>
    <dgm:pt modelId="{F3D3283E-8C85-4F33-9A4D-4C3317D12687}" type="pres">
      <dgm:prSet presAssocID="{87C053F8-0B61-4B4F-8590-278B0918DC16}" presName="txShp" presStyleLbl="node1" presStyleIdx="1" presStyleCnt="4">
        <dgm:presLayoutVars>
          <dgm:bulletEnabled val="1"/>
        </dgm:presLayoutVars>
      </dgm:prSet>
      <dgm:spPr/>
    </dgm:pt>
    <dgm:pt modelId="{B4C07E0C-A95A-4303-B003-4C137E3A19A9}" type="pres">
      <dgm:prSet presAssocID="{40379354-CC9F-41F5-8D18-9E6FCBBFC558}" presName="spacing" presStyleCnt="0"/>
      <dgm:spPr/>
    </dgm:pt>
    <dgm:pt modelId="{6B81918E-C55F-4DA0-B729-DE51A9DE48E2}" type="pres">
      <dgm:prSet presAssocID="{57D8C7B9-3D38-4FCB-A0E5-60EB30AE9108}" presName="composite" presStyleCnt="0"/>
      <dgm:spPr/>
    </dgm:pt>
    <dgm:pt modelId="{9640D87E-7FD1-4EB6-9DBD-F05662848017}" type="pres">
      <dgm:prSet presAssocID="{57D8C7B9-3D38-4FCB-A0E5-60EB30AE9108}" presName="imgShp" presStyleLbl="f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l="-44000" r="-44000"/>
          </a:stretch>
        </a:blipFill>
      </dgm:spPr>
    </dgm:pt>
    <dgm:pt modelId="{0125E6F6-0672-4F68-85D7-368715F34094}" type="pres">
      <dgm:prSet presAssocID="{57D8C7B9-3D38-4FCB-A0E5-60EB30AE9108}" presName="txShp" presStyleLbl="node1" presStyleIdx="2" presStyleCnt="4">
        <dgm:presLayoutVars>
          <dgm:bulletEnabled val="1"/>
        </dgm:presLayoutVars>
      </dgm:prSet>
      <dgm:spPr/>
    </dgm:pt>
    <dgm:pt modelId="{EABA37D7-33C8-4ACE-9A14-EBAF273A92D4}" type="pres">
      <dgm:prSet presAssocID="{EC776C3E-31ED-40C5-8031-B09BBF2FAD6A}" presName="spacing" presStyleCnt="0"/>
      <dgm:spPr/>
    </dgm:pt>
    <dgm:pt modelId="{07999625-18A2-4E83-A706-60026474E430}" type="pres">
      <dgm:prSet presAssocID="{ED3681A3-E62C-4B2C-93EB-D275129FCE54}" presName="composite" presStyleCnt="0"/>
      <dgm:spPr/>
    </dgm:pt>
    <dgm:pt modelId="{2DE465B7-BB0B-467E-8934-4FD943D9C968}" type="pres">
      <dgm:prSet presAssocID="{ED3681A3-E62C-4B2C-93EB-D275129FCE54}" presName="imgShp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/>
          </a:stretch>
        </a:blipFill>
      </dgm:spPr>
    </dgm:pt>
    <dgm:pt modelId="{08387769-8BFB-4B5C-8F49-1F21E24BDDFD}" type="pres">
      <dgm:prSet presAssocID="{ED3681A3-E62C-4B2C-93EB-D275129FCE54}" presName="txShp" presStyleLbl="node1" presStyleIdx="3" presStyleCnt="4">
        <dgm:presLayoutVars>
          <dgm:bulletEnabled val="1"/>
        </dgm:presLayoutVars>
      </dgm:prSet>
      <dgm:spPr/>
    </dgm:pt>
  </dgm:ptLst>
  <dgm:cxnLst>
    <dgm:cxn modelId="{C7F2DF01-6C6C-444D-B1E6-20ADCE1E38E2}" type="presOf" srcId="{57D8C7B9-3D38-4FCB-A0E5-60EB30AE9108}" destId="{0125E6F6-0672-4F68-85D7-368715F34094}" srcOrd="0" destOrd="0" presId="urn:microsoft.com/office/officeart/2005/8/layout/vList3#1"/>
    <dgm:cxn modelId="{5C09492B-A8BE-4792-9415-86B4D3CF76F8}" type="presOf" srcId="{87C053F8-0B61-4B4F-8590-278B0918DC16}" destId="{F3D3283E-8C85-4F33-9A4D-4C3317D12687}" srcOrd="0" destOrd="0" presId="urn:microsoft.com/office/officeart/2005/8/layout/vList3#1"/>
    <dgm:cxn modelId="{CF6FEB60-3241-48CB-B099-461D9E36EC04}" type="presOf" srcId="{ADCD8EDA-2704-477C-BC86-3295CC2C05B5}" destId="{3C404841-1BDF-433C-86F5-4EB56750782E}" srcOrd="0" destOrd="0" presId="urn:microsoft.com/office/officeart/2005/8/layout/vList3#1"/>
    <dgm:cxn modelId="{BEC0BB65-06E1-4247-9720-692E5C47B281}" type="presOf" srcId="{ED3681A3-E62C-4B2C-93EB-D275129FCE54}" destId="{08387769-8BFB-4B5C-8F49-1F21E24BDDFD}" srcOrd="0" destOrd="0" presId="urn:microsoft.com/office/officeart/2005/8/layout/vList3#1"/>
    <dgm:cxn modelId="{37E61977-56A1-4DF4-984A-BA2FDE186DFE}" srcId="{EFD9E023-3AA1-4A8E-AE98-1B2645FB5D56}" destId="{ADCD8EDA-2704-477C-BC86-3295CC2C05B5}" srcOrd="0" destOrd="0" parTransId="{416E05CA-DD10-4E2B-B88C-485DD6FEF5E7}" sibTransId="{000C09D6-B8E7-46B0-BD96-2F13FAE07184}"/>
    <dgm:cxn modelId="{6E753878-71DD-4CF6-B947-2FEA8B5CD2FA}" type="presOf" srcId="{EFD9E023-3AA1-4A8E-AE98-1B2645FB5D56}" destId="{FA476A6B-7A19-4C9B-A4B7-BD9DBD462E3A}" srcOrd="0" destOrd="0" presId="urn:microsoft.com/office/officeart/2005/8/layout/vList3#1"/>
    <dgm:cxn modelId="{E9925D82-E86A-4938-A56A-FD1CDFB9FF30}" srcId="{EFD9E023-3AA1-4A8E-AE98-1B2645FB5D56}" destId="{87C053F8-0B61-4B4F-8590-278B0918DC16}" srcOrd="1" destOrd="0" parTransId="{D963F45B-4AE0-4147-8B79-B0E7E507DB44}" sibTransId="{40379354-CC9F-41F5-8D18-9E6FCBBFC558}"/>
    <dgm:cxn modelId="{0B345992-1B76-48D2-A369-134C69B570C5}" srcId="{EFD9E023-3AA1-4A8E-AE98-1B2645FB5D56}" destId="{ED3681A3-E62C-4B2C-93EB-D275129FCE54}" srcOrd="3" destOrd="0" parTransId="{090899FF-C337-4255-BE75-D8B893E5D39F}" sibTransId="{6D9FA1D9-BEFE-4D60-8F80-0457E1164EDA}"/>
    <dgm:cxn modelId="{A5E86DF7-FF60-4EE2-8349-01DC7CDD02FF}" srcId="{EFD9E023-3AA1-4A8E-AE98-1B2645FB5D56}" destId="{57D8C7B9-3D38-4FCB-A0E5-60EB30AE9108}" srcOrd="2" destOrd="0" parTransId="{9AEF53B6-D966-4F00-84F6-3494EF9B72AA}" sibTransId="{EC776C3E-31ED-40C5-8031-B09BBF2FAD6A}"/>
    <dgm:cxn modelId="{63AB6A8B-A208-4926-9C1D-63BE05911BC6}" type="presParOf" srcId="{FA476A6B-7A19-4C9B-A4B7-BD9DBD462E3A}" destId="{9A99A0AA-E897-49DF-B5CB-055097484EFD}" srcOrd="0" destOrd="0" presId="urn:microsoft.com/office/officeart/2005/8/layout/vList3#1"/>
    <dgm:cxn modelId="{913AD1B1-0BDA-4126-8455-FA1106FE2A3A}" type="presParOf" srcId="{9A99A0AA-E897-49DF-B5CB-055097484EFD}" destId="{E86B5F0D-86C9-4BA3-A82A-864A605B8A06}" srcOrd="0" destOrd="0" presId="urn:microsoft.com/office/officeart/2005/8/layout/vList3#1"/>
    <dgm:cxn modelId="{F30DA0D3-361B-4ADF-88F1-6C47E3D8A7E9}" type="presParOf" srcId="{9A99A0AA-E897-49DF-B5CB-055097484EFD}" destId="{3C404841-1BDF-433C-86F5-4EB56750782E}" srcOrd="1" destOrd="0" presId="urn:microsoft.com/office/officeart/2005/8/layout/vList3#1"/>
    <dgm:cxn modelId="{34B836E1-DF24-499E-BB4B-3AB96D61657A}" type="presParOf" srcId="{FA476A6B-7A19-4C9B-A4B7-BD9DBD462E3A}" destId="{E52DCA52-0644-4268-969B-6795419D3F16}" srcOrd="1" destOrd="0" presId="urn:microsoft.com/office/officeart/2005/8/layout/vList3#1"/>
    <dgm:cxn modelId="{F208440A-616F-4385-9A2B-94905D487F66}" type="presParOf" srcId="{FA476A6B-7A19-4C9B-A4B7-BD9DBD462E3A}" destId="{4F824C53-DF30-4062-B851-2F7C80DB8B92}" srcOrd="2" destOrd="0" presId="urn:microsoft.com/office/officeart/2005/8/layout/vList3#1"/>
    <dgm:cxn modelId="{1C31853F-FDD8-4370-827E-80D673932D70}" type="presParOf" srcId="{4F824C53-DF30-4062-B851-2F7C80DB8B92}" destId="{AFC9925A-5AAE-41C4-BA24-4399340A57CE}" srcOrd="0" destOrd="0" presId="urn:microsoft.com/office/officeart/2005/8/layout/vList3#1"/>
    <dgm:cxn modelId="{C8406A7F-E63D-412A-8072-8F6DF4AD07B6}" type="presParOf" srcId="{4F824C53-DF30-4062-B851-2F7C80DB8B92}" destId="{F3D3283E-8C85-4F33-9A4D-4C3317D12687}" srcOrd="1" destOrd="0" presId="urn:microsoft.com/office/officeart/2005/8/layout/vList3#1"/>
    <dgm:cxn modelId="{7B235DD0-A37E-464B-B2E3-808AEEA97281}" type="presParOf" srcId="{FA476A6B-7A19-4C9B-A4B7-BD9DBD462E3A}" destId="{B4C07E0C-A95A-4303-B003-4C137E3A19A9}" srcOrd="3" destOrd="0" presId="urn:microsoft.com/office/officeart/2005/8/layout/vList3#1"/>
    <dgm:cxn modelId="{3A887073-29E6-4DC9-B1F6-1FC704487EB1}" type="presParOf" srcId="{FA476A6B-7A19-4C9B-A4B7-BD9DBD462E3A}" destId="{6B81918E-C55F-4DA0-B729-DE51A9DE48E2}" srcOrd="4" destOrd="0" presId="urn:microsoft.com/office/officeart/2005/8/layout/vList3#1"/>
    <dgm:cxn modelId="{6A888EE4-0797-4F6F-8FA2-3ABE016434B8}" type="presParOf" srcId="{6B81918E-C55F-4DA0-B729-DE51A9DE48E2}" destId="{9640D87E-7FD1-4EB6-9DBD-F05662848017}" srcOrd="0" destOrd="0" presId="urn:microsoft.com/office/officeart/2005/8/layout/vList3#1"/>
    <dgm:cxn modelId="{682A7BCB-502B-435A-869E-BF7984038810}" type="presParOf" srcId="{6B81918E-C55F-4DA0-B729-DE51A9DE48E2}" destId="{0125E6F6-0672-4F68-85D7-368715F34094}" srcOrd="1" destOrd="0" presId="urn:microsoft.com/office/officeart/2005/8/layout/vList3#1"/>
    <dgm:cxn modelId="{0D1BD08E-F81F-473C-9835-F9517C04C2F1}" type="presParOf" srcId="{FA476A6B-7A19-4C9B-A4B7-BD9DBD462E3A}" destId="{EABA37D7-33C8-4ACE-9A14-EBAF273A92D4}" srcOrd="5" destOrd="0" presId="urn:microsoft.com/office/officeart/2005/8/layout/vList3#1"/>
    <dgm:cxn modelId="{9DE74BC1-9B77-4481-A48E-736501568A36}" type="presParOf" srcId="{FA476A6B-7A19-4C9B-A4B7-BD9DBD462E3A}" destId="{07999625-18A2-4E83-A706-60026474E430}" srcOrd="6" destOrd="0" presId="urn:microsoft.com/office/officeart/2005/8/layout/vList3#1"/>
    <dgm:cxn modelId="{8AF02A13-548C-424B-8A0D-75DF392C5A38}" type="presParOf" srcId="{07999625-18A2-4E83-A706-60026474E430}" destId="{2DE465B7-BB0B-467E-8934-4FD943D9C968}" srcOrd="0" destOrd="0" presId="urn:microsoft.com/office/officeart/2005/8/layout/vList3#1"/>
    <dgm:cxn modelId="{80CB5F84-1682-42F6-81C5-C484E67EEF7D}" type="presParOf" srcId="{07999625-18A2-4E83-A706-60026474E430}" destId="{08387769-8BFB-4B5C-8F49-1F21E24BDDFD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274B55-0FBF-42ED-98CB-25A4E4B7872D}">
      <dsp:nvSpPr>
        <dsp:cNvPr id="0" name=""/>
        <dsp:cNvSpPr/>
      </dsp:nvSpPr>
      <dsp:spPr>
        <a:xfrm>
          <a:off x="0" y="0"/>
          <a:ext cx="6048672" cy="3024336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Utilisateurs classiques</a:t>
          </a:r>
        </a:p>
      </dsp:txBody>
      <dsp:txXfrm>
        <a:off x="0" y="0"/>
        <a:ext cx="6048672" cy="907300"/>
      </dsp:txXfrm>
    </dsp:sp>
    <dsp:sp modelId="{B1FC1AB4-582F-49AF-B34D-913CF3CB627B}">
      <dsp:nvSpPr>
        <dsp:cNvPr id="0" name=""/>
        <dsp:cNvSpPr/>
      </dsp:nvSpPr>
      <dsp:spPr>
        <a:xfrm>
          <a:off x="604867" y="749885"/>
          <a:ext cx="4838937" cy="34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Le gouvernement et les SSP</a:t>
          </a:r>
        </a:p>
      </dsp:txBody>
      <dsp:txXfrm>
        <a:off x="615114" y="760132"/>
        <a:ext cx="4818443" cy="329379"/>
      </dsp:txXfrm>
    </dsp:sp>
    <dsp:sp modelId="{F1F4A4DD-BA90-47B1-A4F2-59192BA2D2F1}">
      <dsp:nvSpPr>
        <dsp:cNvPr id="0" name=""/>
        <dsp:cNvSpPr/>
      </dsp:nvSpPr>
      <dsp:spPr>
        <a:xfrm>
          <a:off x="604867" y="1162294"/>
          <a:ext cx="4838937" cy="34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tint val="50000"/>
                <a:satMod val="300000"/>
              </a:schemeClr>
            </a:gs>
            <a:gs pos="35000">
              <a:schemeClr val="accent5">
                <a:hueOff val="-2483469"/>
                <a:satOff val="9953"/>
                <a:lumOff val="2157"/>
                <a:alphaOff val="0"/>
                <a:tint val="37000"/>
                <a:satMod val="30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Presse et autres médias</a:t>
          </a:r>
        </a:p>
      </dsp:txBody>
      <dsp:txXfrm>
        <a:off x="615114" y="1172541"/>
        <a:ext cx="4818443" cy="329379"/>
      </dsp:txXfrm>
    </dsp:sp>
    <dsp:sp modelId="{85F7C806-F1E4-4C2E-8C4E-1FD74536D932}">
      <dsp:nvSpPr>
        <dsp:cNvPr id="0" name=""/>
        <dsp:cNvSpPr/>
      </dsp:nvSpPr>
      <dsp:spPr>
        <a:xfrm>
          <a:off x="604867" y="1574705"/>
          <a:ext cx="4838937" cy="34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Monde de la recherche</a:t>
          </a:r>
        </a:p>
      </dsp:txBody>
      <dsp:txXfrm>
        <a:off x="615114" y="1584952"/>
        <a:ext cx="4818443" cy="329379"/>
      </dsp:txXfrm>
    </dsp:sp>
    <dsp:sp modelId="{C821852B-313D-4DFF-AE2D-D8EC875B9F8F}">
      <dsp:nvSpPr>
        <dsp:cNvPr id="0" name=""/>
        <dsp:cNvSpPr/>
      </dsp:nvSpPr>
      <dsp:spPr>
        <a:xfrm>
          <a:off x="604867" y="1987114"/>
          <a:ext cx="4838937" cy="34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tint val="50000"/>
                <a:satMod val="300000"/>
              </a:schemeClr>
            </a:gs>
            <a:gs pos="35000">
              <a:schemeClr val="accent5">
                <a:hueOff val="-7450407"/>
                <a:satOff val="29858"/>
                <a:lumOff val="6471"/>
                <a:alphaOff val="0"/>
                <a:tint val="37000"/>
                <a:satMod val="30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Entreprises</a:t>
          </a:r>
          <a:endParaRPr lang="en-US" sz="1800" kern="1200" dirty="0"/>
        </a:p>
      </dsp:txBody>
      <dsp:txXfrm>
        <a:off x="615114" y="1997361"/>
        <a:ext cx="4818443" cy="329379"/>
      </dsp:txXfrm>
    </dsp:sp>
    <dsp:sp modelId="{013B23CF-3F74-46AF-97B2-360C03CBB3CC}">
      <dsp:nvSpPr>
        <dsp:cNvPr id="0" name=""/>
        <dsp:cNvSpPr/>
      </dsp:nvSpPr>
      <dsp:spPr>
        <a:xfrm>
          <a:off x="604867" y="2399522"/>
          <a:ext cx="4838937" cy="34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Organismes internationaux</a:t>
          </a:r>
          <a:endParaRPr lang="en-US" sz="1800" kern="1200" dirty="0"/>
        </a:p>
      </dsp:txBody>
      <dsp:txXfrm>
        <a:off x="615114" y="2409769"/>
        <a:ext cx="4818443" cy="3293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600978-7CEC-48EC-8054-588AFBDC0A00}">
      <dsp:nvSpPr>
        <dsp:cNvPr id="0" name=""/>
        <dsp:cNvSpPr/>
      </dsp:nvSpPr>
      <dsp:spPr>
        <a:xfrm>
          <a:off x="0" y="0"/>
          <a:ext cx="5976664" cy="2736304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Nouvelles categories d’utilisateurs </a:t>
          </a:r>
        </a:p>
      </dsp:txBody>
      <dsp:txXfrm>
        <a:off x="0" y="0"/>
        <a:ext cx="5976664" cy="820891"/>
      </dsp:txXfrm>
    </dsp:sp>
    <dsp:sp modelId="{099BA894-DFAE-417E-9F6C-DA22ACEB1082}">
      <dsp:nvSpPr>
        <dsp:cNvPr id="0" name=""/>
        <dsp:cNvSpPr/>
      </dsp:nvSpPr>
      <dsp:spPr>
        <a:xfrm>
          <a:off x="489656" y="792088"/>
          <a:ext cx="4781331" cy="3986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Société civile et les ONG</a:t>
          </a:r>
        </a:p>
      </dsp:txBody>
      <dsp:txXfrm>
        <a:off x="501331" y="803763"/>
        <a:ext cx="4757981" cy="375271"/>
      </dsp:txXfrm>
    </dsp:sp>
    <dsp:sp modelId="{F7C6B847-D3EE-41D6-8F76-19BDDD12CF90}">
      <dsp:nvSpPr>
        <dsp:cNvPr id="0" name=""/>
        <dsp:cNvSpPr/>
      </dsp:nvSpPr>
      <dsp:spPr>
        <a:xfrm>
          <a:off x="504047" y="1280905"/>
          <a:ext cx="4781331" cy="3986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tint val="50000"/>
                <a:satMod val="300000"/>
              </a:schemeClr>
            </a:gs>
            <a:gs pos="35000">
              <a:schemeClr val="accent4">
                <a:hueOff val="-1488257"/>
                <a:satOff val="8966"/>
                <a:lumOff val="719"/>
                <a:alphaOff val="0"/>
                <a:tint val="37000"/>
                <a:satMod val="30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Open data Platforms et les </a:t>
          </a:r>
          <a:r>
            <a:rPr lang="fr-FR" sz="1200" b="0" i="0" kern="1200" dirty="0"/>
            <a:t>Interfaces de programmation d'application (API)</a:t>
          </a:r>
          <a:endParaRPr lang="en-US" sz="1200" kern="1200" dirty="0"/>
        </a:p>
      </dsp:txBody>
      <dsp:txXfrm>
        <a:off x="515722" y="1292580"/>
        <a:ext cx="4757981" cy="375271"/>
      </dsp:txXfrm>
    </dsp:sp>
    <dsp:sp modelId="{79DC7739-7975-43B2-917B-B87ABDE92D85}">
      <dsp:nvSpPr>
        <dsp:cNvPr id="0" name=""/>
        <dsp:cNvSpPr/>
      </dsp:nvSpPr>
      <dsp:spPr>
        <a:xfrm>
          <a:off x="504047" y="1740853"/>
          <a:ext cx="4781331" cy="3986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tint val="50000"/>
                <a:satMod val="300000"/>
              </a:schemeClr>
            </a:gs>
            <a:gs pos="35000">
              <a:schemeClr val="accent4">
                <a:hueOff val="-2976513"/>
                <a:satOff val="17933"/>
                <a:lumOff val="1437"/>
                <a:alphaOff val="0"/>
                <a:tint val="37000"/>
                <a:satMod val="30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re-users</a:t>
          </a:r>
        </a:p>
      </dsp:txBody>
      <dsp:txXfrm>
        <a:off x="515722" y="1752528"/>
        <a:ext cx="4757981" cy="375271"/>
      </dsp:txXfrm>
    </dsp:sp>
    <dsp:sp modelId="{CE9A2205-66A0-4E60-A3E8-179F3AD7F361}">
      <dsp:nvSpPr>
        <dsp:cNvPr id="0" name=""/>
        <dsp:cNvSpPr/>
      </dsp:nvSpPr>
      <dsp:spPr>
        <a:xfrm>
          <a:off x="504047" y="2200800"/>
          <a:ext cx="4781331" cy="3986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Le grand public (citoyen et enfant)</a:t>
          </a:r>
        </a:p>
      </dsp:txBody>
      <dsp:txXfrm>
        <a:off x="515722" y="2212475"/>
        <a:ext cx="4757981" cy="3752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404841-1BDF-433C-86F5-4EB56750782E}">
      <dsp:nvSpPr>
        <dsp:cNvPr id="0" name=""/>
        <dsp:cNvSpPr/>
      </dsp:nvSpPr>
      <dsp:spPr>
        <a:xfrm rot="10800000">
          <a:off x="1718646" y="169"/>
          <a:ext cx="5842009" cy="98865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968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Le développement de la diffusion selon les </a:t>
          </a:r>
          <a:r>
            <a:rPr lang="fr-FR" sz="2500" kern="1200" dirty="0">
              <a:solidFill>
                <a:schemeClr val="accent6"/>
              </a:solidFill>
            </a:rPr>
            <a:t>normes internationales</a:t>
          </a:r>
        </a:p>
      </dsp:txBody>
      <dsp:txXfrm rot="10800000">
        <a:off x="1965809" y="169"/>
        <a:ext cx="5594846" cy="988652"/>
      </dsp:txXfrm>
    </dsp:sp>
    <dsp:sp modelId="{E86B5F0D-86C9-4BA3-A82A-864A605B8A06}">
      <dsp:nvSpPr>
        <dsp:cNvPr id="0" name=""/>
        <dsp:cNvSpPr/>
      </dsp:nvSpPr>
      <dsp:spPr>
        <a:xfrm>
          <a:off x="1224320" y="169"/>
          <a:ext cx="988652" cy="98865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D3283E-8C85-4F33-9A4D-4C3317D12687}">
      <dsp:nvSpPr>
        <dsp:cNvPr id="0" name=""/>
        <dsp:cNvSpPr/>
      </dsp:nvSpPr>
      <dsp:spPr>
        <a:xfrm rot="10800000">
          <a:off x="1718646" y="1283942"/>
          <a:ext cx="5842009" cy="98865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968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Une plus grande </a:t>
          </a:r>
          <a:r>
            <a:rPr lang="fr-FR" sz="2500" kern="1200" dirty="0">
              <a:solidFill>
                <a:schemeClr val="accent6"/>
              </a:solidFill>
            </a:rPr>
            <a:t>ouverture</a:t>
          </a:r>
          <a:r>
            <a:rPr lang="fr-FR" sz="2500" kern="1200" dirty="0"/>
            <a:t> auprès des utilisateurs des données statistiques</a:t>
          </a:r>
        </a:p>
      </dsp:txBody>
      <dsp:txXfrm rot="10800000">
        <a:off x="1965809" y="1283942"/>
        <a:ext cx="5594846" cy="988652"/>
      </dsp:txXfrm>
    </dsp:sp>
    <dsp:sp modelId="{AFC9925A-5AAE-41C4-BA24-4399340A57CE}">
      <dsp:nvSpPr>
        <dsp:cNvPr id="0" name=""/>
        <dsp:cNvSpPr/>
      </dsp:nvSpPr>
      <dsp:spPr>
        <a:xfrm>
          <a:off x="1224320" y="1283942"/>
          <a:ext cx="988652" cy="988652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25E6F6-0672-4F68-85D7-368715F34094}">
      <dsp:nvSpPr>
        <dsp:cNvPr id="0" name=""/>
        <dsp:cNvSpPr/>
      </dsp:nvSpPr>
      <dsp:spPr>
        <a:xfrm rot="10800000">
          <a:off x="1718646" y="2567716"/>
          <a:ext cx="5842009" cy="98865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968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Le développement de la </a:t>
          </a:r>
          <a:r>
            <a:rPr lang="fr-FR" sz="2500" kern="1200" dirty="0">
              <a:solidFill>
                <a:schemeClr val="accent6"/>
              </a:solidFill>
            </a:rPr>
            <a:t>communication</a:t>
          </a:r>
          <a:r>
            <a:rPr lang="fr-FR" sz="2500" kern="1200" dirty="0"/>
            <a:t> et de l’information</a:t>
          </a:r>
        </a:p>
      </dsp:txBody>
      <dsp:txXfrm rot="10800000">
        <a:off x="1965809" y="2567716"/>
        <a:ext cx="5594846" cy="988652"/>
      </dsp:txXfrm>
    </dsp:sp>
    <dsp:sp modelId="{9640D87E-7FD1-4EB6-9DBD-F05662848017}">
      <dsp:nvSpPr>
        <dsp:cNvPr id="0" name=""/>
        <dsp:cNvSpPr/>
      </dsp:nvSpPr>
      <dsp:spPr>
        <a:xfrm>
          <a:off x="1224320" y="2567716"/>
          <a:ext cx="988652" cy="98865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387769-8BFB-4B5C-8F49-1F21E24BDDFD}">
      <dsp:nvSpPr>
        <dsp:cNvPr id="0" name=""/>
        <dsp:cNvSpPr/>
      </dsp:nvSpPr>
      <dsp:spPr>
        <a:xfrm rot="10800000">
          <a:off x="1718646" y="3851489"/>
          <a:ext cx="5842009" cy="98865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968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Renforcement de la </a:t>
          </a:r>
          <a:r>
            <a:rPr lang="fr-FR" sz="2500" kern="1200" dirty="0">
              <a:solidFill>
                <a:schemeClr val="accent6"/>
              </a:solidFill>
            </a:rPr>
            <a:t>culture</a:t>
          </a:r>
          <a:r>
            <a:rPr lang="fr-FR" sz="2500" kern="1200" dirty="0"/>
            <a:t> statistique</a:t>
          </a:r>
        </a:p>
      </dsp:txBody>
      <dsp:txXfrm rot="10800000">
        <a:off x="1965809" y="3851489"/>
        <a:ext cx="5594846" cy="988652"/>
      </dsp:txXfrm>
    </dsp:sp>
    <dsp:sp modelId="{2DE465B7-BB0B-467E-8934-4FD943D9C968}">
      <dsp:nvSpPr>
        <dsp:cNvPr id="0" name=""/>
        <dsp:cNvSpPr/>
      </dsp:nvSpPr>
      <dsp:spPr>
        <a:xfrm>
          <a:off x="1224320" y="3851489"/>
          <a:ext cx="988652" cy="988652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404841-1BDF-433C-86F5-4EB56750782E}">
      <dsp:nvSpPr>
        <dsp:cNvPr id="0" name=""/>
        <dsp:cNvSpPr/>
      </dsp:nvSpPr>
      <dsp:spPr>
        <a:xfrm rot="10800000">
          <a:off x="1718646" y="169"/>
          <a:ext cx="5842009" cy="98865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968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Fournir les informations statistiques en temps utile et au moment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prévu à tous les utilisateurs de la statistique publique </a:t>
          </a:r>
          <a:r>
            <a:rPr lang="fr-FR" sz="1400" b="1" kern="1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(actualité et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ponctualité)</a:t>
          </a:r>
        </a:p>
      </dsp:txBody>
      <dsp:txXfrm rot="10800000">
        <a:off x="1965809" y="169"/>
        <a:ext cx="5594846" cy="988652"/>
      </dsp:txXfrm>
    </dsp:sp>
    <dsp:sp modelId="{E86B5F0D-86C9-4BA3-A82A-864A605B8A06}">
      <dsp:nvSpPr>
        <dsp:cNvPr id="0" name=""/>
        <dsp:cNvSpPr/>
      </dsp:nvSpPr>
      <dsp:spPr>
        <a:xfrm>
          <a:off x="1224320" y="169"/>
          <a:ext cx="988652" cy="988652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0000" r="-2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D3283E-8C85-4F33-9A4D-4C3317D12687}">
      <dsp:nvSpPr>
        <dsp:cNvPr id="0" name=""/>
        <dsp:cNvSpPr/>
      </dsp:nvSpPr>
      <dsp:spPr>
        <a:xfrm rot="10800000">
          <a:off x="1718646" y="1283942"/>
          <a:ext cx="5842009" cy="98865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968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Renforcer l’action de communication vers les médias pour élargir la diffusion de l’information statistique à tous les utilisateurs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(accessibilité)</a:t>
          </a:r>
        </a:p>
      </dsp:txBody>
      <dsp:txXfrm rot="10800000">
        <a:off x="1965809" y="1283942"/>
        <a:ext cx="5594846" cy="988652"/>
      </dsp:txXfrm>
    </dsp:sp>
    <dsp:sp modelId="{AFC9925A-5AAE-41C4-BA24-4399340A57CE}">
      <dsp:nvSpPr>
        <dsp:cNvPr id="0" name=""/>
        <dsp:cNvSpPr/>
      </dsp:nvSpPr>
      <dsp:spPr>
        <a:xfrm>
          <a:off x="1224320" y="1283942"/>
          <a:ext cx="988652" cy="988652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25E6F6-0672-4F68-85D7-368715F34094}">
      <dsp:nvSpPr>
        <dsp:cNvPr id="0" name=""/>
        <dsp:cNvSpPr/>
      </dsp:nvSpPr>
      <dsp:spPr>
        <a:xfrm rot="10800000">
          <a:off x="1718646" y="2567716"/>
          <a:ext cx="5842009" cy="98865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968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Construire un système centralisé de gestion des contacts pour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répondre plus efficacement aux demandes des utilisateurs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(accessibilité)</a:t>
          </a:r>
        </a:p>
      </dsp:txBody>
      <dsp:txXfrm rot="10800000">
        <a:off x="1965809" y="2567716"/>
        <a:ext cx="5594846" cy="988652"/>
      </dsp:txXfrm>
    </dsp:sp>
    <dsp:sp modelId="{9640D87E-7FD1-4EB6-9DBD-F05662848017}">
      <dsp:nvSpPr>
        <dsp:cNvPr id="0" name=""/>
        <dsp:cNvSpPr/>
      </dsp:nvSpPr>
      <dsp:spPr>
        <a:xfrm>
          <a:off x="1224320" y="2567716"/>
          <a:ext cx="988652" cy="988652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44000" r="-4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387769-8BFB-4B5C-8F49-1F21E24BDDFD}">
      <dsp:nvSpPr>
        <dsp:cNvPr id="0" name=""/>
        <dsp:cNvSpPr/>
      </dsp:nvSpPr>
      <dsp:spPr>
        <a:xfrm rot="10800000">
          <a:off x="1718646" y="3851489"/>
          <a:ext cx="5842009" cy="98865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968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Développer le dialogue avec les utilisateurs pour mettre leurs besoins  au cœur de la production statistique </a:t>
          </a:r>
          <a:r>
            <a:rPr lang="fr-FR" sz="1400" b="1" kern="1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(pertinence)</a:t>
          </a:r>
        </a:p>
      </dsp:txBody>
      <dsp:txXfrm rot="10800000">
        <a:off x="1965809" y="3851489"/>
        <a:ext cx="5594846" cy="988652"/>
      </dsp:txXfrm>
    </dsp:sp>
    <dsp:sp modelId="{2DE465B7-BB0B-467E-8934-4FD943D9C968}">
      <dsp:nvSpPr>
        <dsp:cNvPr id="0" name=""/>
        <dsp:cNvSpPr/>
      </dsp:nvSpPr>
      <dsp:spPr>
        <a:xfrm>
          <a:off x="1224320" y="3851489"/>
          <a:ext cx="988652" cy="988652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04A695-84CE-4C44-98E8-2CB78B8AFA8B}" type="datetimeFigureOut">
              <a:rPr lang="fr-FR" smtClean="0"/>
              <a:pPr/>
              <a:t>03/06/2021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C33F2F-24CA-4C73-9572-2DEA214649B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8166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33F2F-24CA-4C73-9572-2DEA214649BD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9349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1682-AE00-48FD-8498-342E22081724}" type="datetimeFigureOut">
              <a:rPr lang="fr-FR" smtClean="0"/>
              <a:pPr/>
              <a:t>03/06/2021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6C8A3-D13B-4646-AFE8-0ECDB433ABC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1682-AE00-48FD-8498-342E22081724}" type="datetimeFigureOut">
              <a:rPr lang="fr-FR" smtClean="0"/>
              <a:pPr/>
              <a:t>03/06/2021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6C8A3-D13B-4646-AFE8-0ECDB433ABC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re et contenu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1682-AE00-48FD-8498-342E22081724}" type="datetimeFigureOut">
              <a:rPr lang="fr-FR" smtClean="0"/>
              <a:pPr/>
              <a:t>03/06/2021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6C8A3-D13B-4646-AFE8-0ECDB433ABC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51682-AE00-48FD-8498-342E22081724}" type="datetimeFigureOut">
              <a:rPr lang="fr-FR" smtClean="0"/>
              <a:pPr/>
              <a:t>03/06/2021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6C8A3-D13B-4646-AFE8-0ECDB433ABC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ins.tunis/posts/3187115374743219?__cft__%5b0%5d=AZWg_e84q9rIdC3t5VScvycba8A0YMfUDge-qWJKFTkNbiG-wECknnl4Sztx_sWtZ5KojsFCR5PMKVZGX6y2K08An14GQmQGhRA4eImo5eCkuMciF9ZKMRhEcrXpNmjYJ7dp555qNcL8WmkZ2ysf-2cfCW_FhfqEDawnDwem3Vm_A0v976gKDTF-gS4AZ5uGzDCft-fYRjPC4-aeI_dqcKMyD5KHQd2YokJjaiX_YhzZBg&amp;__tn__=,O,P-R" TargetMode="External"/><Relationship Id="rId7" Type="http://schemas.openxmlformats.org/officeDocument/2006/relationships/hyperlink" Target="https://www.facebook.com/ins.tunis/posts/2149539971834103?__cft__%5b0%5d=AZVBLAGj4S4urAG2KC5qZ7Xp1UMFeIii0bgGDYqghFLMyITRNhFu4sX5fa1zgEbVG0zalbRhdxpHWZsQQrAxTb5L0rhsu3zyP5mEqmP3nX55MAg8K2UYfP5tiHbKvP09YD9jhKIqLXvT7yX4r4_n8tkNiRoSKDVkKHVRsZWzfhm9J51a_ucsIkh5_MBHqjFfzS4&amp;__tn__=,O,P-R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hyperlink" Target="https://www.facebook.com/ins.tunis/posts/2312088472245918?__cft__%5b0%5d=AZXs46PnNHg0u-i_xMinhDt4GRXQ-VGfHgnvQR_IFtUOssR4E4xaoYwEtf0XgMNPygAA_opCA53SZTdYGz6BNaIPQHXmSYbN3uN-dpT27pLfleVrkSiZ0PdJFgvkDn6WoTo2ewedgICe9HdCRBZvUz4-RwjSRi79MDHTZI2oj2FA0_pNC7G5renjT-ccPgBs6ZM&amp;__tn__=,P-R" TargetMode="Externa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715272" y="684000"/>
            <a:ext cx="1883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chemeClr val="bg1"/>
                </a:solidFill>
                <a:latin typeface="Century Gothic" pitchFamily="34" charset="0"/>
              </a:rPr>
              <a:t>   08 juin  2021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-108520" y="2877172"/>
            <a:ext cx="471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kern="1300" spc="180" dirty="0">
                <a:solidFill>
                  <a:srgbClr val="01488A"/>
                </a:solidFill>
                <a:latin typeface="Century Gothic" pitchFamily="34" charset="0"/>
              </a:rPr>
              <a:t>Stratégie de la communication &amp; la diffusion de Statistiques Tunisie</a:t>
            </a:r>
            <a:endParaRPr lang="fr-FR" sz="1600" b="1" dirty="0">
              <a:solidFill>
                <a:schemeClr val="accent3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71472" y="3794943"/>
            <a:ext cx="5143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  <a:latin typeface="Century Gothic" pitchFamily="34" charset="0"/>
              </a:rPr>
              <a:t>Leila Said, Cheffe de service </a:t>
            </a:r>
          </a:p>
          <a:p>
            <a:r>
              <a:rPr lang="fr-FR" sz="1200" i="1" dirty="0">
                <a:solidFill>
                  <a:schemeClr val="tx2"/>
                </a:solidFill>
                <a:latin typeface="Century Gothic" pitchFamily="34" charset="0"/>
              </a:rPr>
              <a:t>Unité de la communication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716016" y="3043493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Expérience avec les médias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1F104A1-F973-4D85-B2B8-8AF781102C55}"/>
              </a:ext>
            </a:extLst>
          </p:cNvPr>
          <p:cNvSpPr txBox="1"/>
          <p:nvPr/>
        </p:nvSpPr>
        <p:spPr>
          <a:xfrm>
            <a:off x="1036736" y="105767"/>
            <a:ext cx="8107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b="1" kern="1300">
                <a:solidFill>
                  <a:srgbClr val="01488A"/>
                </a:solidFill>
                <a:latin typeface="Century Gothic" pitchFamily="34" charset="0"/>
              </a:defRPr>
            </a:lvl1pPr>
          </a:lstStyle>
          <a:p>
            <a:r>
              <a:rPr lang="fr-FR" dirty="0"/>
              <a:t>Développer le dialogue avec les utilisateurs pour mettre leurs besoins  au cœur de la production statistique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(pertinence)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15DC6DC-E886-4B64-A1E2-F1FC46756608}"/>
              </a:ext>
            </a:extLst>
          </p:cNvPr>
          <p:cNvSpPr txBox="1"/>
          <p:nvPr/>
        </p:nvSpPr>
        <p:spPr>
          <a:xfrm>
            <a:off x="142844" y="214290"/>
            <a:ext cx="642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8CBF34"/>
                </a:solidFill>
                <a:latin typeface="Century Gothic" pitchFamily="34" charset="0"/>
              </a:rPr>
              <a:t>08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CE5CC7-F079-4E46-8F1D-75347CF691BA}"/>
              </a:ext>
            </a:extLst>
          </p:cNvPr>
          <p:cNvSpPr/>
          <p:nvPr/>
        </p:nvSpPr>
        <p:spPr>
          <a:xfrm>
            <a:off x="611560" y="764704"/>
            <a:ext cx="3808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dirty="0"/>
              <a:t>Pour atteindre cet objectif nous avons: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7195D4-73E7-4130-9129-D3771479BAF8}"/>
              </a:ext>
            </a:extLst>
          </p:cNvPr>
          <p:cNvSpPr/>
          <p:nvPr/>
        </p:nvSpPr>
        <p:spPr>
          <a:xfrm>
            <a:off x="611560" y="1302512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dirty="0"/>
              <a:t>Lancé une page Facebook pour </a:t>
            </a:r>
            <a:r>
              <a:rPr lang="fr-F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Statistiques Tunisie </a:t>
            </a:r>
            <a:r>
              <a:rPr lang="fr-FR" dirty="0"/>
              <a:t>afin d’avoir plus de visibilité et un espace de </a:t>
            </a:r>
            <a:r>
              <a:rPr lang="fr-F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dialogue</a:t>
            </a:r>
            <a:r>
              <a:rPr lang="fr-FR" dirty="0"/>
              <a:t> auprès de tous les catégories des utilisateurs y compris les </a:t>
            </a:r>
            <a:r>
              <a:rPr lang="fr-FR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journalistes</a:t>
            </a:r>
            <a:r>
              <a:rPr lang="fr-FR" dirty="0"/>
              <a:t> qui s’abonnent de plus en plus à notre page;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9A868D-E9B2-4DE9-830B-039F2788C73D}"/>
              </a:ext>
            </a:extLst>
          </p:cNvPr>
          <p:cNvSpPr/>
          <p:nvPr/>
        </p:nvSpPr>
        <p:spPr>
          <a:xfrm>
            <a:off x="592979" y="2394318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dirty="0"/>
              <a:t>Diffusé des infographies pour chaque indicateur conjoncturel afin de mieux comprendre et bien mémoriser les indicateurs socio-économiques;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CCDEE0B-7D17-4094-A178-EE6A665AEB45}"/>
              </a:ext>
            </a:extLst>
          </p:cNvPr>
          <p:cNvSpPr/>
          <p:nvPr/>
        </p:nvSpPr>
        <p:spPr>
          <a:xfrm>
            <a:off x="614304" y="3170547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dirty="0"/>
              <a:t>Elaboré des vidéos 2D pour communiquer davantage sur les enquêtes et les publications de l’INS d’une manière ludique et afin de cibler le simple citoyen et l’enfant;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91222CD-0399-4B22-BF80-DC4391549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5301208"/>
            <a:ext cx="2520280" cy="151216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71448B7-2905-4283-9C7F-5E4E266AE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681" y="5224157"/>
            <a:ext cx="2232248" cy="174594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E972282-14F0-4C27-8B62-7EF1CFE97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5224156"/>
            <a:ext cx="2084106" cy="15892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17AD85B-4C0C-409E-AC64-06DAF9D6A7CE}"/>
              </a:ext>
            </a:extLst>
          </p:cNvPr>
          <p:cNvSpPr/>
          <p:nvPr/>
        </p:nvSpPr>
        <p:spPr>
          <a:xfrm>
            <a:off x="592979" y="4222672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dirty="0"/>
              <a:t>Participé (2015-2019) aux évènements nationaux (Hackathon Data journalisme, Open Data, Foire du livre de Tunis, les salons des entreprises) ; </a:t>
            </a:r>
          </a:p>
        </p:txBody>
      </p:sp>
    </p:spTree>
    <p:extLst>
      <p:ext uri="{BB962C8B-B14F-4D97-AF65-F5344CB8AC3E}">
        <p14:creationId xmlns:p14="http://schemas.microsoft.com/office/powerpoint/2010/main" val="2127019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874DB31-6573-4B4F-BAAF-F9A0F73AB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822" y="799065"/>
            <a:ext cx="2767657" cy="479017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9EBD2C1-6DFB-4521-AEF9-9641985883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49" y="3743172"/>
            <a:ext cx="3567709" cy="2488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9772" y="116632"/>
            <a:ext cx="17907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0C99ED0-C469-4609-8F4C-E0BBACD3F908}"/>
              </a:ext>
            </a:extLst>
          </p:cNvPr>
          <p:cNvSpPr txBox="1"/>
          <p:nvPr/>
        </p:nvSpPr>
        <p:spPr>
          <a:xfrm>
            <a:off x="142844" y="214290"/>
            <a:ext cx="642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8CBF34"/>
                </a:solidFill>
                <a:latin typeface="Century Gothic" pitchFamily="34" charset="0"/>
              </a:rPr>
              <a:t>09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B5EF3A-3D74-4049-B387-7462AFC28C7B}"/>
              </a:ext>
            </a:extLst>
          </p:cNvPr>
          <p:cNvSpPr/>
          <p:nvPr/>
        </p:nvSpPr>
        <p:spPr>
          <a:xfrm>
            <a:off x="625042" y="799065"/>
            <a:ext cx="53312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Évolution de nombre des abonnés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CDA3C5-A311-48EC-8FAE-57292EE66EF3}"/>
              </a:ext>
            </a:extLst>
          </p:cNvPr>
          <p:cNvSpPr txBox="1"/>
          <p:nvPr/>
        </p:nvSpPr>
        <p:spPr>
          <a:xfrm>
            <a:off x="857224" y="285728"/>
            <a:ext cx="4866904" cy="441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70" b="1" kern="1300" dirty="0">
                <a:solidFill>
                  <a:srgbClr val="01488A"/>
                </a:solidFill>
                <a:latin typeface="Century Gothic" pitchFamily="34" charset="0"/>
              </a:rPr>
              <a:t>Quelques indicateurs statistiques</a:t>
            </a:r>
            <a:endParaRPr lang="fr-FR" sz="2000" b="1" dirty="0">
              <a:solidFill>
                <a:srgbClr val="8CBF34"/>
              </a:solidFill>
              <a:latin typeface="Century Gothic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D97BD2F-B68F-4B6D-B250-C324045101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741" y="1553993"/>
            <a:ext cx="3439034" cy="2340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F2B0687-93B3-4C3E-B72A-DE394BF08366}"/>
              </a:ext>
            </a:extLst>
          </p:cNvPr>
          <p:cNvSpPr/>
          <p:nvPr/>
        </p:nvSpPr>
        <p:spPr>
          <a:xfrm>
            <a:off x="395536" y="6258798"/>
            <a:ext cx="218495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Décembre 2017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15B1C4-884C-4C12-8CDF-A7069DA8454F}"/>
              </a:ext>
            </a:extLst>
          </p:cNvPr>
          <p:cNvSpPr/>
          <p:nvPr/>
        </p:nvSpPr>
        <p:spPr>
          <a:xfrm>
            <a:off x="3831258" y="3895298"/>
            <a:ext cx="218495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Décembre 2018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6F6315-A00D-4F40-B8F3-C97E01E56629}"/>
              </a:ext>
            </a:extLst>
          </p:cNvPr>
          <p:cNvSpPr/>
          <p:nvPr/>
        </p:nvSpPr>
        <p:spPr>
          <a:xfrm>
            <a:off x="6444208" y="5589240"/>
            <a:ext cx="218495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Décembre 2020</a:t>
            </a:r>
          </a:p>
        </p:txBody>
      </p:sp>
    </p:spTree>
    <p:extLst>
      <p:ext uri="{BB962C8B-B14F-4D97-AF65-F5344CB8AC3E}">
        <p14:creationId xmlns:p14="http://schemas.microsoft.com/office/powerpoint/2010/main" val="270440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9772" y="116632"/>
            <a:ext cx="17907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0C99ED0-C469-4609-8F4C-E0BBACD3F908}"/>
              </a:ext>
            </a:extLst>
          </p:cNvPr>
          <p:cNvSpPr txBox="1"/>
          <p:nvPr/>
        </p:nvSpPr>
        <p:spPr>
          <a:xfrm>
            <a:off x="142844" y="214290"/>
            <a:ext cx="642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8CBF34"/>
                </a:solidFill>
                <a:latin typeface="Century Gothic" pitchFamily="34" charset="0"/>
              </a:rPr>
              <a:t>10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CDA3C5-A311-48EC-8FAE-57292EE66EF3}"/>
              </a:ext>
            </a:extLst>
          </p:cNvPr>
          <p:cNvSpPr txBox="1"/>
          <p:nvPr/>
        </p:nvSpPr>
        <p:spPr>
          <a:xfrm>
            <a:off x="857224" y="285728"/>
            <a:ext cx="4866904" cy="441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70" b="1" kern="1300" dirty="0">
                <a:solidFill>
                  <a:srgbClr val="01488A"/>
                </a:solidFill>
                <a:latin typeface="Century Gothic" pitchFamily="34" charset="0"/>
              </a:rPr>
              <a:t>Quelques indicateurs statistiques </a:t>
            </a:r>
            <a:endParaRPr lang="fr-FR" sz="2000" b="1" dirty="0">
              <a:solidFill>
                <a:srgbClr val="8CBF34"/>
              </a:solidFill>
              <a:latin typeface="Century Gothic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A3EAE05-AACE-4A62-8E10-6EE50AB86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908720"/>
            <a:ext cx="7387184" cy="389809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001BE57-7789-4D17-91CD-45D22D585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555" y="5061648"/>
            <a:ext cx="2766750" cy="1598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AC83BB-6CB4-4970-B047-B1B05627BAF5}"/>
              </a:ext>
            </a:extLst>
          </p:cNvPr>
          <p:cNvSpPr/>
          <p:nvPr/>
        </p:nvSpPr>
        <p:spPr>
          <a:xfrm>
            <a:off x="4085911" y="4876982"/>
            <a:ext cx="2969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Source: Statistiques Facebook</a:t>
            </a:r>
          </a:p>
        </p:txBody>
      </p:sp>
    </p:spTree>
    <p:extLst>
      <p:ext uri="{BB962C8B-B14F-4D97-AF65-F5344CB8AC3E}">
        <p14:creationId xmlns:p14="http://schemas.microsoft.com/office/powerpoint/2010/main" val="2346470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2E020310-9050-4C42-9BD2-6498CAC58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864095"/>
            <a:ext cx="4351188" cy="520734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CE17A6D-78DD-4F31-B896-EB89F5FD7705}"/>
              </a:ext>
            </a:extLst>
          </p:cNvPr>
          <p:cNvSpPr/>
          <p:nvPr/>
        </p:nvSpPr>
        <p:spPr>
          <a:xfrm>
            <a:off x="5508104" y="3575777"/>
            <a:ext cx="1008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Avant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EB7B531-D989-427E-8FCE-7D8226E4B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6" y="1011990"/>
            <a:ext cx="3410824" cy="53732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D0BDB5F-BBBA-45FF-BB6A-19B630BD433B}"/>
              </a:ext>
            </a:extLst>
          </p:cNvPr>
          <p:cNvSpPr/>
          <p:nvPr/>
        </p:nvSpPr>
        <p:spPr>
          <a:xfrm>
            <a:off x="611560" y="2852936"/>
            <a:ext cx="19442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Avant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F3D5ADC-9164-4F31-9C70-1A21DA463F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02" y="1011990"/>
            <a:ext cx="3410824" cy="558924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81E4F7F-484F-4ECF-A2A7-A3A03E782D2D}"/>
              </a:ext>
            </a:extLst>
          </p:cNvPr>
          <p:cNvSpPr txBox="1"/>
          <p:nvPr/>
        </p:nvSpPr>
        <p:spPr>
          <a:xfrm>
            <a:off x="857224" y="285728"/>
            <a:ext cx="8643998" cy="441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70" b="1" kern="1300" dirty="0">
                <a:solidFill>
                  <a:srgbClr val="01488A"/>
                </a:solidFill>
                <a:latin typeface="Century Gothic" pitchFamily="34" charset="0"/>
              </a:rPr>
              <a:t>L’infographie publiée sur Facebook et tweeter</a:t>
            </a:r>
            <a:endParaRPr lang="fr-FR" sz="2000" b="1" dirty="0">
              <a:solidFill>
                <a:srgbClr val="8CBF34"/>
              </a:solidFill>
              <a:latin typeface="Century Gothic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1D0A8C-5A79-4673-9E40-1BD285516648}"/>
              </a:ext>
            </a:extLst>
          </p:cNvPr>
          <p:cNvSpPr/>
          <p:nvPr/>
        </p:nvSpPr>
        <p:spPr>
          <a:xfrm>
            <a:off x="1384197" y="1864886"/>
            <a:ext cx="1008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Après</a:t>
            </a:r>
            <a:endParaRPr lang="fr-FR" sz="24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13805C6-07A9-4635-96EE-F3C7C2610C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898905"/>
            <a:ext cx="4572379" cy="54863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1789855-180B-440A-A89E-4C9490F0BDF1}"/>
              </a:ext>
            </a:extLst>
          </p:cNvPr>
          <p:cNvSpPr/>
          <p:nvPr/>
        </p:nvSpPr>
        <p:spPr>
          <a:xfrm>
            <a:off x="6156176" y="2204864"/>
            <a:ext cx="1008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Après</a:t>
            </a:r>
            <a:endParaRPr lang="fr-FR" sz="24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ACB41E7-EE99-411C-8AC4-F063B1C39840}"/>
              </a:ext>
            </a:extLst>
          </p:cNvPr>
          <p:cNvSpPr txBox="1"/>
          <p:nvPr/>
        </p:nvSpPr>
        <p:spPr>
          <a:xfrm>
            <a:off x="142844" y="214290"/>
            <a:ext cx="642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8CBF34"/>
                </a:solidFill>
                <a:latin typeface="Century Gothic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91101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  <p:bldP spid="10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999B0B2-B7F4-4D16-8A7F-DB2E347E4F83}"/>
              </a:ext>
            </a:extLst>
          </p:cNvPr>
          <p:cNvSpPr txBox="1"/>
          <p:nvPr/>
        </p:nvSpPr>
        <p:spPr>
          <a:xfrm>
            <a:off x="857224" y="285728"/>
            <a:ext cx="8643998" cy="441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70" b="1" kern="1300" dirty="0">
                <a:solidFill>
                  <a:srgbClr val="01488A"/>
                </a:solidFill>
                <a:latin typeface="Century Gothic" pitchFamily="34" charset="0"/>
              </a:rPr>
              <a:t>Quelques vidéos 2D</a:t>
            </a:r>
            <a:endParaRPr lang="fr-FR" sz="2000" b="1" dirty="0">
              <a:solidFill>
                <a:srgbClr val="8CBF34"/>
              </a:solidFill>
              <a:latin typeface="Century Gothic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3F35868-8757-43F6-94CF-444B9BC3704F}"/>
              </a:ext>
            </a:extLst>
          </p:cNvPr>
          <p:cNvSpPr txBox="1"/>
          <p:nvPr/>
        </p:nvSpPr>
        <p:spPr>
          <a:xfrm>
            <a:off x="142844" y="214290"/>
            <a:ext cx="642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8CBF34"/>
                </a:solidFill>
                <a:latin typeface="Century Gothic" pitchFamily="34" charset="0"/>
              </a:rPr>
              <a:t>12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FF98F3F-7AB3-4347-A08F-D111F4CCA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14" y="980727"/>
            <a:ext cx="5763869" cy="5309775"/>
          </a:xfrm>
          <a:prstGeom prst="rect">
            <a:avLst/>
          </a:prstGeom>
        </p:spPr>
      </p:pic>
      <p:sp>
        <p:nvSpPr>
          <p:cNvPr id="10" name="ZoneTexte 9">
            <a:hlinkClick r:id="rId3"/>
            <a:extLst>
              <a:ext uri="{FF2B5EF4-FFF2-40B4-BE49-F238E27FC236}">
                <a16:creationId xmlns:a16="http://schemas.microsoft.com/office/drawing/2014/main" id="{B1F6A6F0-722B-4D89-8B01-B09EB31ACB26}"/>
              </a:ext>
            </a:extLst>
          </p:cNvPr>
          <p:cNvSpPr txBox="1"/>
          <p:nvPr/>
        </p:nvSpPr>
        <p:spPr>
          <a:xfrm>
            <a:off x="2843808" y="631236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/>
                </a:solidFill>
                <a:latin typeface="Algerian" panose="04020705040A02060702" pitchFamily="82" charset="0"/>
              </a:rPr>
              <a:t>lien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92E99B8-C91A-4550-8CB2-1F0BBD7B5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730" y="958861"/>
            <a:ext cx="6432566" cy="5638491"/>
          </a:xfrm>
          <a:prstGeom prst="rect">
            <a:avLst/>
          </a:prstGeom>
        </p:spPr>
      </p:pic>
      <p:sp>
        <p:nvSpPr>
          <p:cNvPr id="13" name="ZoneTexte 12">
            <a:hlinkClick r:id="rId5"/>
            <a:extLst>
              <a:ext uri="{FF2B5EF4-FFF2-40B4-BE49-F238E27FC236}">
                <a16:creationId xmlns:a16="http://schemas.microsoft.com/office/drawing/2014/main" id="{989DA244-A670-4D56-A1F0-C7D6E8B3B9F7}"/>
              </a:ext>
            </a:extLst>
          </p:cNvPr>
          <p:cNvSpPr txBox="1"/>
          <p:nvPr/>
        </p:nvSpPr>
        <p:spPr>
          <a:xfrm>
            <a:off x="3635896" y="6488815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b="1">
                <a:solidFill>
                  <a:schemeClr val="tx2"/>
                </a:solidFill>
                <a:latin typeface="Algerian" panose="04020705040A02060702" pitchFamily="82" charset="0"/>
              </a:defRPr>
            </a:lvl1pPr>
          </a:lstStyle>
          <a:p>
            <a:r>
              <a:rPr lang="fr-FR" dirty="0"/>
              <a:t>Lien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0F22662-0D66-42F8-B570-5120E296FA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849488"/>
            <a:ext cx="7920880" cy="5920436"/>
          </a:xfrm>
          <a:prstGeom prst="rect">
            <a:avLst/>
          </a:prstGeom>
        </p:spPr>
      </p:pic>
      <p:sp>
        <p:nvSpPr>
          <p:cNvPr id="15" name="ZoneTexte 14">
            <a:hlinkClick r:id="rId7"/>
            <a:extLst>
              <a:ext uri="{FF2B5EF4-FFF2-40B4-BE49-F238E27FC236}">
                <a16:creationId xmlns:a16="http://schemas.microsoft.com/office/drawing/2014/main" id="{2B663A3E-D556-436C-970D-ECFC043B6F01}"/>
              </a:ext>
            </a:extLst>
          </p:cNvPr>
          <p:cNvSpPr txBox="1"/>
          <p:nvPr/>
        </p:nvSpPr>
        <p:spPr>
          <a:xfrm>
            <a:off x="8244408" y="344037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/>
                </a:solidFill>
                <a:latin typeface="Algerian" panose="04020705040A02060702" pitchFamily="82" charset="0"/>
              </a:rPr>
              <a:t>Lien</a:t>
            </a:r>
          </a:p>
        </p:txBody>
      </p:sp>
    </p:spTree>
    <p:extLst>
      <p:ext uri="{BB962C8B-B14F-4D97-AF65-F5344CB8AC3E}">
        <p14:creationId xmlns:p14="http://schemas.microsoft.com/office/powerpoint/2010/main" val="19864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8266785" cy="4295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D850C9-F585-433A-8822-63EDB847ADC9}"/>
              </a:ext>
            </a:extLst>
          </p:cNvPr>
          <p:cNvSpPr/>
          <p:nvPr/>
        </p:nvSpPr>
        <p:spPr>
          <a:xfrm>
            <a:off x="1043608" y="188640"/>
            <a:ext cx="116570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500" b="1" kern="1300" dirty="0">
                <a:solidFill>
                  <a:srgbClr val="01488A"/>
                </a:solidFill>
                <a:latin typeface="Century Gothic" pitchFamily="34" charset="0"/>
                <a:ea typeface="+mj-ea"/>
                <a:cs typeface="+mj-cs"/>
              </a:rPr>
              <a:t>MERCI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6BD3DB8-6817-4F28-923F-05A28A5953C4}"/>
              </a:ext>
            </a:extLst>
          </p:cNvPr>
          <p:cNvSpPr txBox="1"/>
          <p:nvPr/>
        </p:nvSpPr>
        <p:spPr>
          <a:xfrm>
            <a:off x="142844" y="214290"/>
            <a:ext cx="642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8CBF34"/>
                </a:solidFill>
                <a:latin typeface="Century Gothic" pitchFamily="34" charset="0"/>
              </a:rPr>
              <a:t>13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8676456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3881923118"/>
              </p:ext>
            </p:extLst>
          </p:nvPr>
        </p:nvGraphicFramePr>
        <p:xfrm>
          <a:off x="1619672" y="908720"/>
          <a:ext cx="6048672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2829646415"/>
              </p:ext>
            </p:extLst>
          </p:nvPr>
        </p:nvGraphicFramePr>
        <p:xfrm>
          <a:off x="1691680" y="4077072"/>
          <a:ext cx="5976664" cy="273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ZoneTexte 3"/>
          <p:cNvSpPr txBox="1"/>
          <p:nvPr/>
        </p:nvSpPr>
        <p:spPr>
          <a:xfrm>
            <a:off x="857224" y="285728"/>
            <a:ext cx="8643998" cy="441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70" b="1" kern="1300" dirty="0">
                <a:solidFill>
                  <a:srgbClr val="01488A"/>
                </a:solidFill>
                <a:latin typeface="Century Gothic" pitchFamily="34" charset="0"/>
              </a:rPr>
              <a:t>Segmentation des utilisateurs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85FAC90-8019-4F7A-BD20-08E911E1D089}"/>
              </a:ext>
            </a:extLst>
          </p:cNvPr>
          <p:cNvSpPr txBox="1"/>
          <p:nvPr/>
        </p:nvSpPr>
        <p:spPr>
          <a:xfrm>
            <a:off x="214282" y="165592"/>
            <a:ext cx="642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8CBF34"/>
                </a:solidFill>
                <a:latin typeface="Century Gothic" pitchFamily="34" charset="0"/>
              </a:rPr>
              <a:t>01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1">
        <p:bldAsOne/>
      </p:bldGraphic>
      <p:bldGraphic spid="5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53FEF9-86A5-43C3-8F2C-2490D9BE1A3A}"/>
              </a:ext>
            </a:extLst>
          </p:cNvPr>
          <p:cNvSpPr/>
          <p:nvPr/>
        </p:nvSpPr>
        <p:spPr>
          <a:xfrm>
            <a:off x="899592" y="260648"/>
            <a:ext cx="7992888" cy="441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70" b="1" kern="1300" dirty="0">
                <a:solidFill>
                  <a:srgbClr val="01488A"/>
                </a:solidFill>
                <a:latin typeface="Century Gothic" pitchFamily="34" charset="0"/>
              </a:rPr>
              <a:t>Objectifs </a:t>
            </a:r>
            <a:r>
              <a:rPr lang="fr-FR" sz="2270" b="1" kern="13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stratégiques</a:t>
            </a:r>
            <a:r>
              <a:rPr lang="fr-FR" sz="2270" b="1" kern="1300" dirty="0">
                <a:solidFill>
                  <a:srgbClr val="01488A"/>
                </a:solidFill>
                <a:latin typeface="Century Gothic" pitchFamily="34" charset="0"/>
              </a:rPr>
              <a:t> de la communication &amp; diffusion</a:t>
            </a:r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384C63B0-512D-4EDA-AA7E-5FA25944F3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0744040"/>
              </p:ext>
            </p:extLst>
          </p:nvPr>
        </p:nvGraphicFramePr>
        <p:xfrm>
          <a:off x="-180528" y="1196752"/>
          <a:ext cx="8784976" cy="48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A61025B5-8631-48A9-9531-48A136F148AE}"/>
              </a:ext>
            </a:extLst>
          </p:cNvPr>
          <p:cNvSpPr txBox="1"/>
          <p:nvPr/>
        </p:nvSpPr>
        <p:spPr>
          <a:xfrm>
            <a:off x="214282" y="165592"/>
            <a:ext cx="642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8CBF34"/>
                </a:solidFill>
                <a:latin typeface="Century Gothic" pitchFamily="34" charset="0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08266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53FEF9-86A5-43C3-8F2C-2490D9BE1A3A}"/>
              </a:ext>
            </a:extLst>
          </p:cNvPr>
          <p:cNvSpPr/>
          <p:nvPr/>
        </p:nvSpPr>
        <p:spPr>
          <a:xfrm>
            <a:off x="899592" y="260648"/>
            <a:ext cx="8352928" cy="441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70" b="1" kern="1300" dirty="0">
                <a:solidFill>
                  <a:srgbClr val="01488A"/>
                </a:solidFill>
                <a:latin typeface="Century Gothic" pitchFamily="34" charset="0"/>
              </a:rPr>
              <a:t>Objectifs </a:t>
            </a:r>
            <a:r>
              <a:rPr lang="fr-FR" sz="2270" b="1" kern="13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opérationnels</a:t>
            </a:r>
            <a:r>
              <a:rPr lang="fr-FR" sz="2270" b="1" kern="1300" dirty="0">
                <a:solidFill>
                  <a:srgbClr val="01488A"/>
                </a:solidFill>
                <a:latin typeface="Century Gothic" pitchFamily="34" charset="0"/>
              </a:rPr>
              <a:t> de la communication &amp; diffusion</a:t>
            </a:r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384C63B0-512D-4EDA-AA7E-5FA25944F3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3643344"/>
              </p:ext>
            </p:extLst>
          </p:nvPr>
        </p:nvGraphicFramePr>
        <p:xfrm>
          <a:off x="-180528" y="1196752"/>
          <a:ext cx="8784976" cy="48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A61025B5-8631-48A9-9531-48A136F148AE}"/>
              </a:ext>
            </a:extLst>
          </p:cNvPr>
          <p:cNvSpPr txBox="1"/>
          <p:nvPr/>
        </p:nvSpPr>
        <p:spPr>
          <a:xfrm>
            <a:off x="214282" y="165592"/>
            <a:ext cx="642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8CBF34"/>
                </a:solidFill>
                <a:latin typeface="Century Gothic" pitchFamily="34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69931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1007096" y="57536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kern="1300" dirty="0">
                <a:solidFill>
                  <a:srgbClr val="01488A"/>
                </a:solidFill>
                <a:latin typeface="Century Gothic" pitchFamily="34" charset="0"/>
              </a:rPr>
              <a:t>Fournir les informations statistiques en temps utile et au moment prévu à tous les utilisateurs de la statistique publique </a:t>
            </a:r>
            <a:r>
              <a:rPr lang="fr-FR" b="1" kern="13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(actualité et ponctualité)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8D2D0EA-A77F-48EE-86B0-FBCE02D048B1}"/>
              </a:ext>
            </a:extLst>
          </p:cNvPr>
          <p:cNvSpPr txBox="1"/>
          <p:nvPr/>
        </p:nvSpPr>
        <p:spPr>
          <a:xfrm>
            <a:off x="142844" y="214290"/>
            <a:ext cx="642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8CBF34"/>
                </a:solidFill>
                <a:latin typeface="Century Gothic" pitchFamily="34" charset="0"/>
              </a:rPr>
              <a:t>04</a:t>
            </a:r>
          </a:p>
        </p:txBody>
      </p:sp>
      <p:sp>
        <p:nvSpPr>
          <p:cNvPr id="2" name="AutoShape 2" descr="RÃ©sultat de recherche d'images pour &quot;facebook&quot;">
            <a:extLst>
              <a:ext uri="{FF2B5EF4-FFF2-40B4-BE49-F238E27FC236}">
                <a16:creationId xmlns:a16="http://schemas.microsoft.com/office/drawing/2014/main" id="{217F2643-6967-41B2-B4FA-20972D3D21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7F11C7B-203A-4E52-A46D-4D8D0EB59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47" y="1700808"/>
            <a:ext cx="8140705" cy="4248472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847D82F5-80EC-4E13-9108-4BDF861050C3}"/>
              </a:ext>
            </a:extLst>
          </p:cNvPr>
          <p:cNvSpPr/>
          <p:nvPr/>
        </p:nvSpPr>
        <p:spPr>
          <a:xfrm>
            <a:off x="5220072" y="908720"/>
            <a:ext cx="2664296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Calendrier de diffusion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7E7A4E2-BFEC-4ABF-BF5C-646C9040B083}"/>
              </a:ext>
            </a:extLst>
          </p:cNvPr>
          <p:cNvCxnSpPr>
            <a:stCxn id="6" idx="4"/>
          </p:cNvCxnSpPr>
          <p:nvPr/>
        </p:nvCxnSpPr>
        <p:spPr>
          <a:xfrm flipH="1">
            <a:off x="5075548" y="1556792"/>
            <a:ext cx="1476672" cy="1008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54D2ED45-F600-47D1-8DF6-B8F66601A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703867"/>
            <a:ext cx="8640960" cy="524541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78A9FF1-DE30-4F85-8D37-01CCF5BA4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97" y="703866"/>
            <a:ext cx="8980206" cy="615413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5DC1CCC-C5FA-402C-AFAF-4E9B71355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908719"/>
            <a:ext cx="4968552" cy="5949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20C99ED0-C469-4609-8F4C-E0BBACD3F908}"/>
              </a:ext>
            </a:extLst>
          </p:cNvPr>
          <p:cNvSpPr txBox="1"/>
          <p:nvPr/>
        </p:nvSpPr>
        <p:spPr>
          <a:xfrm>
            <a:off x="142844" y="214290"/>
            <a:ext cx="642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8CBF34"/>
                </a:solidFill>
                <a:latin typeface="Century Gothic" pitchFamily="34" charset="0"/>
              </a:rPr>
              <a:t>05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CDA3C5-A311-48EC-8FAE-57292EE66EF3}"/>
              </a:ext>
            </a:extLst>
          </p:cNvPr>
          <p:cNvSpPr txBox="1"/>
          <p:nvPr/>
        </p:nvSpPr>
        <p:spPr>
          <a:xfrm>
            <a:off x="899592" y="105767"/>
            <a:ext cx="8107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b="1" kern="1300">
                <a:solidFill>
                  <a:srgbClr val="01488A"/>
                </a:solidFill>
                <a:latin typeface="Century Gothic" pitchFamily="34" charset="0"/>
              </a:defRPr>
            </a:lvl1pPr>
          </a:lstStyle>
          <a:p>
            <a:r>
              <a:rPr lang="fr-FR" dirty="0"/>
              <a:t>Renforcer l’action de communication vers les médias pour élargir la diffusion de l’information statistique à tous les utilisateurs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(accessibilité)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80F1D48-CE33-4B15-BC0D-CEB9B820A04A}"/>
              </a:ext>
            </a:extLst>
          </p:cNvPr>
          <p:cNvSpPr txBox="1"/>
          <p:nvPr/>
        </p:nvSpPr>
        <p:spPr>
          <a:xfrm>
            <a:off x="293888" y="1016830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Pour atteindre cet objectif nous avons: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69F020-DA59-4A38-A70E-AF65BA10EF08}"/>
              </a:ext>
            </a:extLst>
          </p:cNvPr>
          <p:cNvSpPr/>
          <p:nvPr/>
        </p:nvSpPr>
        <p:spPr>
          <a:xfrm>
            <a:off x="1179956" y="1595237"/>
            <a:ext cx="72084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dirty="0"/>
              <a:t>Mis en place d’un répertoire des contacts médias classés par type et catégorie, sous un fichier Excel (mise à jour manuelle);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C1CAC7-6654-46B6-9220-3BCBD57CE926}"/>
              </a:ext>
            </a:extLst>
          </p:cNvPr>
          <p:cNvSpPr/>
          <p:nvPr/>
        </p:nvSpPr>
        <p:spPr>
          <a:xfrm>
            <a:off x="1157603" y="2450643"/>
            <a:ext cx="72308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dirty="0"/>
              <a:t>Elaboré un mailing-list des journalistes spécialistes dans le domaine économique (164 contacts) et qui écrivent ou qui font des reportages sur les activités de l’INS (mise à jour manuelle);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B66730-1511-42B4-87BC-239F83ADF6FF}"/>
              </a:ext>
            </a:extLst>
          </p:cNvPr>
          <p:cNvSpPr/>
          <p:nvPr/>
        </p:nvSpPr>
        <p:spPr>
          <a:xfrm>
            <a:off x="1157603" y="3583048"/>
            <a:ext cx="72308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dirty="0"/>
              <a:t>Renforcé le système de calcul des taux de retombées de presse par l’abonnement aux pages FB et Tweeter des médias tunisiens et étrangers;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894F06-18D9-4D1B-97F8-AA9242749007}"/>
              </a:ext>
            </a:extLst>
          </p:cNvPr>
          <p:cNvSpPr/>
          <p:nvPr/>
        </p:nvSpPr>
        <p:spPr>
          <a:xfrm>
            <a:off x="1187624" y="5661248"/>
            <a:ext cx="72007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dirty="0"/>
              <a:t>Signé une convention publique-publique entre l’INS et la radio nationale tunisienne (RNT).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8E89AA-E4B1-4037-8EED-3DFC197F2BA1}"/>
              </a:ext>
            </a:extLst>
          </p:cNvPr>
          <p:cNvSpPr/>
          <p:nvPr/>
        </p:nvSpPr>
        <p:spPr>
          <a:xfrm>
            <a:off x="1177885" y="4715453"/>
            <a:ext cx="7210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dirty="0"/>
              <a:t>Organisé des conférences de presse pour communiquer sur les grandes enquêtes (Consommation , Migration Tunisia-HIMS, Recensement, etc.);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1F104A1-F973-4D85-B2B8-8AF781102C55}"/>
              </a:ext>
            </a:extLst>
          </p:cNvPr>
          <p:cNvSpPr txBox="1"/>
          <p:nvPr/>
        </p:nvSpPr>
        <p:spPr>
          <a:xfrm>
            <a:off x="857224" y="285728"/>
            <a:ext cx="7243168" cy="441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70" b="1" kern="1300" dirty="0">
                <a:solidFill>
                  <a:srgbClr val="01488A"/>
                </a:solidFill>
                <a:latin typeface="Century Gothic" pitchFamily="34" charset="0"/>
              </a:rPr>
              <a:t>L’expérience avec la conférence de presse</a:t>
            </a:r>
            <a:endParaRPr lang="fr-FR" sz="2000" b="1" dirty="0">
              <a:solidFill>
                <a:srgbClr val="8CBF34"/>
              </a:solidFill>
              <a:latin typeface="Century Gothic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BA6DF2F-542E-4D7A-9BAB-6147C0ED8281}"/>
              </a:ext>
            </a:extLst>
          </p:cNvPr>
          <p:cNvSpPr txBox="1"/>
          <p:nvPr/>
        </p:nvSpPr>
        <p:spPr>
          <a:xfrm>
            <a:off x="237887" y="908720"/>
            <a:ext cx="8712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En avril 2014, Statistique Tunisie a organisé sa première conférence de presse pour communiquer sur le démarrage sur terrain du Recensement Général de la Population et de l’Habitat (RGPH 2014).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FB92F5E-466C-43F1-B1EB-D0FE64CC4285}"/>
              </a:ext>
            </a:extLst>
          </p:cNvPr>
          <p:cNvSpPr txBox="1"/>
          <p:nvPr/>
        </p:nvSpPr>
        <p:spPr>
          <a:xfrm>
            <a:off x="237887" y="1885017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Entre 2015 et 2016, Statistique Tunisie a organisé chaque trimestre une conférence de presse pour communiquer sur les indicateurs socio-économiques.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15DC6DC-E886-4B64-A1E2-F1FC46756608}"/>
              </a:ext>
            </a:extLst>
          </p:cNvPr>
          <p:cNvSpPr txBox="1"/>
          <p:nvPr/>
        </p:nvSpPr>
        <p:spPr>
          <a:xfrm>
            <a:off x="142844" y="214290"/>
            <a:ext cx="642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8CBF34"/>
                </a:solidFill>
                <a:latin typeface="Century Gothic" pitchFamily="34" charset="0"/>
              </a:rPr>
              <a:t>06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2789913-3C2D-4E9A-99E5-547162F7A1B2}"/>
              </a:ext>
            </a:extLst>
          </p:cNvPr>
          <p:cNvSpPr txBox="1"/>
          <p:nvPr/>
        </p:nvSpPr>
        <p:spPr>
          <a:xfrm>
            <a:off x="237887" y="2584315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Depuis 2017, Statistique Tunisie a décidé d’organiser des conférences de presse pour communiquer seulement sur les grandes et les nouvelles enquêtes.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5E01D18-9059-45B9-B1BB-86061F379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36" y="4220330"/>
            <a:ext cx="2740160" cy="182632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DBD0D25-A15B-4F8A-9684-BF7EDE1A7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237" y="4220330"/>
            <a:ext cx="2420855" cy="181501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02BC0FD-8854-4C56-8703-0696F4E53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01282" y="4221088"/>
            <a:ext cx="2736305" cy="1825454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817F72DF-1179-4A20-AEC3-D2C10A578668}"/>
              </a:ext>
            </a:extLst>
          </p:cNvPr>
          <p:cNvSpPr txBox="1"/>
          <p:nvPr/>
        </p:nvSpPr>
        <p:spPr>
          <a:xfrm>
            <a:off x="237887" y="3350250"/>
            <a:ext cx="8712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La dernière conférence de presse organisée par Statistique Tunisie a eu lieu le 08 octobre 2020, afin de présenter les travaux préparatifs de l’enquête quinquennale sur la consommation et niveau de vie des ménages 2021.</a:t>
            </a:r>
          </a:p>
        </p:txBody>
      </p:sp>
    </p:spTree>
    <p:extLst>
      <p:ext uri="{BB962C8B-B14F-4D97-AF65-F5344CB8AC3E}">
        <p14:creationId xmlns:p14="http://schemas.microsoft.com/office/powerpoint/2010/main" val="56491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1F104A1-F973-4D85-B2B8-8AF781102C55}"/>
              </a:ext>
            </a:extLst>
          </p:cNvPr>
          <p:cNvSpPr txBox="1"/>
          <p:nvPr/>
        </p:nvSpPr>
        <p:spPr>
          <a:xfrm>
            <a:off x="857224" y="285728"/>
            <a:ext cx="8643998" cy="441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70" b="1" kern="1300" dirty="0">
                <a:solidFill>
                  <a:srgbClr val="01488A"/>
                </a:solidFill>
                <a:latin typeface="Century Gothic" pitchFamily="34" charset="0"/>
              </a:rPr>
              <a:t>L’expérience avec la radio nationale tunisienne</a:t>
            </a:r>
            <a:endParaRPr lang="fr-FR" sz="2000" b="1" dirty="0">
              <a:solidFill>
                <a:srgbClr val="8CBF34"/>
              </a:solidFill>
              <a:latin typeface="Century Gothic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BA6DF2F-542E-4D7A-9BAB-6147C0ED8281}"/>
              </a:ext>
            </a:extLst>
          </p:cNvPr>
          <p:cNvSpPr txBox="1"/>
          <p:nvPr/>
        </p:nvSpPr>
        <p:spPr>
          <a:xfrm>
            <a:off x="307030" y="1087090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Signature d’une convention de partenariat en octobre 2018, entre l’INS et la RNT.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FB92F5E-466C-43F1-B1EB-D0FE64CC4285}"/>
              </a:ext>
            </a:extLst>
          </p:cNvPr>
          <p:cNvSpPr txBox="1"/>
          <p:nvPr/>
        </p:nvSpPr>
        <p:spPr>
          <a:xfrm>
            <a:off x="307030" y="1585564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Programmation d’un passage radio hebdomadaire (chaque mercredi)  à travers une capsule de 10 min qui s’appelle « 100% Tounsi », diffusée lors d’une émission économique.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F7E28DD-732C-48E2-8C49-E9634272E809}"/>
              </a:ext>
            </a:extLst>
          </p:cNvPr>
          <p:cNvSpPr txBox="1"/>
          <p:nvPr/>
        </p:nvSpPr>
        <p:spPr>
          <a:xfrm>
            <a:off x="539552" y="3212976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Avoir une importante visibilité auprès des auditeurs 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91B0DB5-1A51-435D-B797-2B903D5DF5E3}"/>
              </a:ext>
            </a:extLst>
          </p:cNvPr>
          <p:cNvSpPr txBox="1"/>
          <p:nvPr/>
        </p:nvSpPr>
        <p:spPr>
          <a:xfrm>
            <a:off x="539552" y="3520653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Promouvoir la culture statistique auprès des citoyens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21D54DA-09C5-4750-8CCB-031077532D65}"/>
              </a:ext>
            </a:extLst>
          </p:cNvPr>
          <p:cNvSpPr txBox="1"/>
          <p:nvPr/>
        </p:nvSpPr>
        <p:spPr>
          <a:xfrm>
            <a:off x="539552" y="3862229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Présenter et expliquer les indicateurs d’actualité publiés très récemment sur le site web, d’une manière simple est compréhensible par tout le monde. </a:t>
            </a:r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AB6B4801-585D-4434-98E5-B49CB1B4304A}"/>
              </a:ext>
            </a:extLst>
          </p:cNvPr>
          <p:cNvSpPr/>
          <p:nvPr/>
        </p:nvSpPr>
        <p:spPr>
          <a:xfrm>
            <a:off x="323528" y="3358173"/>
            <a:ext cx="144016" cy="162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4A0A6552-E4B4-4039-B104-D3B8944946B5}"/>
              </a:ext>
            </a:extLst>
          </p:cNvPr>
          <p:cNvSpPr/>
          <p:nvPr/>
        </p:nvSpPr>
        <p:spPr>
          <a:xfrm>
            <a:off x="323528" y="3986600"/>
            <a:ext cx="144016" cy="162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C59E5042-34FF-4A3C-B7F5-A01F976A54DB}"/>
              </a:ext>
            </a:extLst>
          </p:cNvPr>
          <p:cNvSpPr/>
          <p:nvPr/>
        </p:nvSpPr>
        <p:spPr>
          <a:xfrm>
            <a:off x="323528" y="3645024"/>
            <a:ext cx="144016" cy="162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0571EC3-59CC-475A-B71A-94F5D3BE4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705" y="87485"/>
            <a:ext cx="557783" cy="929638"/>
          </a:xfrm>
          <a:prstGeom prst="rect">
            <a:avLst/>
          </a:prstGeom>
        </p:spPr>
      </p:pic>
      <p:pic>
        <p:nvPicPr>
          <p:cNvPr id="2060" name="Picture 12" descr="RÃ©sultat de recherche d'images pour &quot;pourquoi&quot;">
            <a:extLst>
              <a:ext uri="{FF2B5EF4-FFF2-40B4-BE49-F238E27FC236}">
                <a16:creationId xmlns:a16="http://schemas.microsoft.com/office/drawing/2014/main" id="{8EE13C54-AE82-4737-B671-CF875DDA4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303406"/>
            <a:ext cx="2265437" cy="87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215DC6DC-E886-4B64-A1E2-F1FC46756608}"/>
              </a:ext>
            </a:extLst>
          </p:cNvPr>
          <p:cNvSpPr txBox="1"/>
          <p:nvPr/>
        </p:nvSpPr>
        <p:spPr>
          <a:xfrm>
            <a:off x="142844" y="214290"/>
            <a:ext cx="642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8CBF34"/>
                </a:solidFill>
                <a:latin typeface="Century Gothic" pitchFamily="34" charset="0"/>
              </a:rPr>
              <a:t>07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3245AA1-B8BD-472A-990A-C91F82C5D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2264338"/>
            <a:ext cx="2034505" cy="135017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9397A2D-4FCB-4232-A111-B411AEF3E3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98" y="4658346"/>
            <a:ext cx="2963874" cy="203172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4A016F9-1928-4BD0-88BB-BB9189DF68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976" y="4494551"/>
            <a:ext cx="2782276" cy="234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687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7915</TotalTime>
  <Words>768</Words>
  <Application>Microsoft Office PowerPoint</Application>
  <PresentationFormat>Affichage à l'écran (4:3)</PresentationFormat>
  <Paragraphs>89</Paragraphs>
  <Slides>15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1" baseType="lpstr">
      <vt:lpstr>Algerian</vt:lpstr>
      <vt:lpstr>Arial</vt:lpstr>
      <vt:lpstr>Calibri</vt:lpstr>
      <vt:lpstr>Century Gothic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kamel.abdellaoui</dc:creator>
  <cp:lastModifiedBy>Leila Ben Said (Diffusion)</cp:lastModifiedBy>
  <cp:revision>516</cp:revision>
  <dcterms:created xsi:type="dcterms:W3CDTF">2014-06-06T14:05:13Z</dcterms:created>
  <dcterms:modified xsi:type="dcterms:W3CDTF">2021-06-03T11:03:07Z</dcterms:modified>
</cp:coreProperties>
</file>