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9" r:id="rId5"/>
    <p:sldId id="265" r:id="rId6"/>
    <p:sldId id="269" r:id="rId7"/>
    <p:sldId id="277" r:id="rId8"/>
    <p:sldId id="272" r:id="rId9"/>
    <p:sldId id="267" r:id="rId10"/>
    <p:sldId id="276" r:id="rId11"/>
    <p:sldId id="268" r:id="rId12"/>
    <p:sldId id="273" r:id="rId13"/>
    <p:sldId id="271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C693D-6995-4619-A2C6-501DC5DD1FE4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5C9A44B-4984-4934-AD11-183A7ABBB569}">
      <dgm:prSet custT="1"/>
      <dgm:spPr>
        <a:effectLst>
          <a:softEdge rad="38100"/>
        </a:effectLst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Objective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76F92-72BC-41B2-956D-A03C7F8D981A}" type="parTrans" cxnId="{2193909C-0E30-4C29-B791-DC30D072C9A7}">
      <dgm:prSet/>
      <dgm:spPr/>
      <dgm:t>
        <a:bodyPr/>
        <a:lstStyle/>
        <a:p>
          <a:endParaRPr lang="en-US" sz="2000"/>
        </a:p>
      </dgm:t>
    </dgm:pt>
    <dgm:pt modelId="{024ECA7C-49B8-4B0C-8E41-A70257BB68A9}" type="sibTrans" cxnId="{2193909C-0E30-4C29-B791-DC30D072C9A7}">
      <dgm:prSet/>
      <dgm:spPr/>
      <dgm:t>
        <a:bodyPr/>
        <a:lstStyle/>
        <a:p>
          <a:endParaRPr lang="en-US" sz="2000"/>
        </a:p>
      </dgm:t>
    </dgm:pt>
    <dgm:pt modelId="{6DAA95DD-11B9-4D1F-8070-7007602EE47E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Review current trends and devise innovative statistical solutions to strengthen national statistical systems in Africa in the context of the pandemic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A3B83E-2439-4FF5-881B-476CF5EBB166}" type="parTrans" cxnId="{8C2BF9AA-1BBE-431D-AE13-40F45CC31B56}">
      <dgm:prSet/>
      <dgm:spPr/>
      <dgm:t>
        <a:bodyPr/>
        <a:lstStyle/>
        <a:p>
          <a:endParaRPr lang="en-US" sz="2000"/>
        </a:p>
      </dgm:t>
    </dgm:pt>
    <dgm:pt modelId="{1C3C91B7-14C9-4E0F-9D4C-5ACADB89A1D8}" type="sibTrans" cxnId="{8C2BF9AA-1BBE-431D-AE13-40F45CC31B56}">
      <dgm:prSet/>
      <dgm:spPr/>
      <dgm:t>
        <a:bodyPr/>
        <a:lstStyle/>
        <a:p>
          <a:endParaRPr lang="en-US" sz="2000"/>
        </a:p>
      </dgm:t>
    </dgm:pt>
    <dgm:pt modelId="{0F61148C-602D-4CBA-820B-375AAF318C38}" type="pres">
      <dgm:prSet presAssocID="{407C693D-6995-4619-A2C6-501DC5DD1FE4}" presName="linear" presStyleCnt="0">
        <dgm:presLayoutVars>
          <dgm:dir/>
          <dgm:animLvl val="lvl"/>
          <dgm:resizeHandles val="exact"/>
        </dgm:presLayoutVars>
      </dgm:prSet>
      <dgm:spPr/>
    </dgm:pt>
    <dgm:pt modelId="{71D6732B-457F-434F-924A-FCAEC5472729}" type="pres">
      <dgm:prSet presAssocID="{15C9A44B-4984-4934-AD11-183A7ABBB569}" presName="parentLin" presStyleCnt="0"/>
      <dgm:spPr/>
    </dgm:pt>
    <dgm:pt modelId="{31724E7A-A0A0-4EF8-B089-8D998EF2BC72}" type="pres">
      <dgm:prSet presAssocID="{15C9A44B-4984-4934-AD11-183A7ABBB569}" presName="parentLeftMargin" presStyleLbl="node1" presStyleIdx="0" presStyleCnt="1"/>
      <dgm:spPr/>
    </dgm:pt>
    <dgm:pt modelId="{7149687A-13F2-42D8-9E2D-8AF7F5673518}" type="pres">
      <dgm:prSet presAssocID="{15C9A44B-4984-4934-AD11-183A7ABBB569}" presName="parentText" presStyleLbl="node1" presStyleIdx="0" presStyleCnt="1" custScaleX="142857" custScaleY="37845" custLinFactNeighborX="-66854" custLinFactNeighborY="-1954">
        <dgm:presLayoutVars>
          <dgm:chMax val="0"/>
          <dgm:bulletEnabled val="1"/>
        </dgm:presLayoutVars>
      </dgm:prSet>
      <dgm:spPr/>
    </dgm:pt>
    <dgm:pt modelId="{495C1923-06B6-4D69-A7F1-008978620E2F}" type="pres">
      <dgm:prSet presAssocID="{15C9A44B-4984-4934-AD11-183A7ABBB569}" presName="negativeSpace" presStyleCnt="0"/>
      <dgm:spPr/>
    </dgm:pt>
    <dgm:pt modelId="{5C951194-7862-427A-B1C4-C4264802E2F8}" type="pres">
      <dgm:prSet presAssocID="{15C9A44B-4984-4934-AD11-183A7ABBB56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4B62105-D590-4E48-A28A-8BCD7F4EA953}" type="presOf" srcId="{407C693D-6995-4619-A2C6-501DC5DD1FE4}" destId="{0F61148C-602D-4CBA-820B-375AAF318C38}" srcOrd="0" destOrd="0" presId="urn:microsoft.com/office/officeart/2005/8/layout/list1"/>
    <dgm:cxn modelId="{875C773F-FEA7-424D-939E-8D4458A26C5B}" type="presOf" srcId="{15C9A44B-4984-4934-AD11-183A7ABBB569}" destId="{7149687A-13F2-42D8-9E2D-8AF7F5673518}" srcOrd="1" destOrd="0" presId="urn:microsoft.com/office/officeart/2005/8/layout/list1"/>
    <dgm:cxn modelId="{36E1E149-6B00-4EA5-8BB4-AAB19B521052}" type="presOf" srcId="{15C9A44B-4984-4934-AD11-183A7ABBB569}" destId="{31724E7A-A0A0-4EF8-B089-8D998EF2BC72}" srcOrd="0" destOrd="0" presId="urn:microsoft.com/office/officeart/2005/8/layout/list1"/>
    <dgm:cxn modelId="{D951807B-957A-420F-9EB8-62E22F90836B}" type="presOf" srcId="{6DAA95DD-11B9-4D1F-8070-7007602EE47E}" destId="{5C951194-7862-427A-B1C4-C4264802E2F8}" srcOrd="0" destOrd="0" presId="urn:microsoft.com/office/officeart/2005/8/layout/list1"/>
    <dgm:cxn modelId="{2193909C-0E30-4C29-B791-DC30D072C9A7}" srcId="{407C693D-6995-4619-A2C6-501DC5DD1FE4}" destId="{15C9A44B-4984-4934-AD11-183A7ABBB569}" srcOrd="0" destOrd="0" parTransId="{D8376F92-72BC-41B2-956D-A03C7F8D981A}" sibTransId="{024ECA7C-49B8-4B0C-8E41-A70257BB68A9}"/>
    <dgm:cxn modelId="{8C2BF9AA-1BBE-431D-AE13-40F45CC31B56}" srcId="{15C9A44B-4984-4934-AD11-183A7ABBB569}" destId="{6DAA95DD-11B9-4D1F-8070-7007602EE47E}" srcOrd="0" destOrd="0" parTransId="{07A3B83E-2439-4FF5-881B-476CF5EBB166}" sibTransId="{1C3C91B7-14C9-4E0F-9D4C-5ACADB89A1D8}"/>
    <dgm:cxn modelId="{CC74B888-D4E7-470B-BC56-7EA5F096F2E9}" type="presParOf" srcId="{0F61148C-602D-4CBA-820B-375AAF318C38}" destId="{71D6732B-457F-434F-924A-FCAEC5472729}" srcOrd="0" destOrd="0" presId="urn:microsoft.com/office/officeart/2005/8/layout/list1"/>
    <dgm:cxn modelId="{EF9C30D3-E14C-4125-9009-319E6E977902}" type="presParOf" srcId="{71D6732B-457F-434F-924A-FCAEC5472729}" destId="{31724E7A-A0A0-4EF8-B089-8D998EF2BC72}" srcOrd="0" destOrd="0" presId="urn:microsoft.com/office/officeart/2005/8/layout/list1"/>
    <dgm:cxn modelId="{F324E374-1AD5-404F-8779-2CD3B58FB70D}" type="presParOf" srcId="{71D6732B-457F-434F-924A-FCAEC5472729}" destId="{7149687A-13F2-42D8-9E2D-8AF7F5673518}" srcOrd="1" destOrd="0" presId="urn:microsoft.com/office/officeart/2005/8/layout/list1"/>
    <dgm:cxn modelId="{0A5F7B86-5BA5-47FD-BE78-519C97235756}" type="presParOf" srcId="{0F61148C-602D-4CBA-820B-375AAF318C38}" destId="{495C1923-06B6-4D69-A7F1-008978620E2F}" srcOrd="1" destOrd="0" presId="urn:microsoft.com/office/officeart/2005/8/layout/list1"/>
    <dgm:cxn modelId="{40B766AA-EB71-4C1D-8557-205BDFC49DD8}" type="presParOf" srcId="{0F61148C-602D-4CBA-820B-375AAF318C38}" destId="{5C951194-7862-427A-B1C4-C4264802E2F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79AE5-59FD-4FB2-9463-EAA555ED1BEA}" type="doc">
      <dgm:prSet loTypeId="urn:microsoft.com/office/officeart/2005/8/layout/b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00CDC7F2-EEB8-4B5D-8BA6-F815C0F50F40}">
      <dgm:prSet custT="1"/>
      <dgm:spPr>
        <a:solidFill>
          <a:schemeClr val="accent4">
            <a:lumMod val="60000"/>
            <a:lumOff val="40000"/>
          </a:schemeClr>
        </a:solidFill>
        <a:effectLst>
          <a:softEdge rad="38100"/>
        </a:effectLst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Emerging issues: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A813BF-AC26-448B-A13D-A0C8A292AD87}" type="parTrans" cxnId="{C52E4A7C-4A4B-4ECA-BBBB-DC0E4377EDBE}">
      <dgm:prSet/>
      <dgm:spPr/>
      <dgm:t>
        <a:bodyPr/>
        <a:lstStyle/>
        <a:p>
          <a:endParaRPr lang="en-US" sz="2000"/>
        </a:p>
      </dgm:t>
    </dgm:pt>
    <dgm:pt modelId="{BDCCA0B2-8BB5-424A-8004-9415990FF04B}" type="sibTrans" cxnId="{C52E4A7C-4A4B-4ECA-BBBB-DC0E4377EDBE}">
      <dgm:prSet/>
      <dgm:spPr/>
      <dgm:t>
        <a:bodyPr/>
        <a:lstStyle/>
        <a:p>
          <a:endParaRPr lang="en-US" sz="2000"/>
        </a:p>
      </dgm:t>
    </dgm:pt>
    <dgm:pt modelId="{2F04A564-6AD9-43C5-A2AF-E6EB2636DD01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Response to the COVID-19 pandemic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5BC0A-99ED-42A5-8629-45D93547FCB2}" type="parTrans" cxnId="{1C789530-D472-4809-8CB1-7ACFB9F9A2C0}">
      <dgm:prSet/>
      <dgm:spPr/>
      <dgm:t>
        <a:bodyPr/>
        <a:lstStyle/>
        <a:p>
          <a:endParaRPr lang="en-US" sz="2000"/>
        </a:p>
      </dgm:t>
    </dgm:pt>
    <dgm:pt modelId="{86865B81-8709-45A3-9846-03A78F1C2616}" type="sibTrans" cxnId="{1C789530-D472-4809-8CB1-7ACFB9F9A2C0}">
      <dgm:prSet/>
      <dgm:spPr/>
      <dgm:t>
        <a:bodyPr/>
        <a:lstStyle/>
        <a:p>
          <a:endParaRPr lang="en-US" sz="2000"/>
        </a:p>
      </dgm:t>
    </dgm:pt>
    <dgm:pt modelId="{7440A7ED-A7DB-488A-91ED-92A7CEB65C9E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Open data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C55BC-8366-4C84-97A2-AB175EF918F3}" type="parTrans" cxnId="{C1414EFE-3405-457C-8228-D156B5D78BDA}">
      <dgm:prSet/>
      <dgm:spPr/>
      <dgm:t>
        <a:bodyPr/>
        <a:lstStyle/>
        <a:p>
          <a:endParaRPr lang="en-US" sz="2000"/>
        </a:p>
      </dgm:t>
    </dgm:pt>
    <dgm:pt modelId="{FE987F9F-07BF-4CC1-BE24-AA93D452ED83}" type="sibTrans" cxnId="{C1414EFE-3405-457C-8228-D156B5D78BDA}">
      <dgm:prSet/>
      <dgm:spPr/>
      <dgm:t>
        <a:bodyPr/>
        <a:lstStyle/>
        <a:p>
          <a:endParaRPr lang="en-US" sz="2000"/>
        </a:p>
      </dgm:t>
    </dgm:pt>
    <dgm:pt modelId="{B6EAC2B2-78C9-42EF-A0F5-150F6C92A053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Data science and big data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4CEA21-F328-4989-8C9B-09F5F513F58F}" type="parTrans" cxnId="{1D9D62FC-BD0F-4F60-8BA8-5B5DFA0B2424}">
      <dgm:prSet/>
      <dgm:spPr/>
      <dgm:t>
        <a:bodyPr/>
        <a:lstStyle/>
        <a:p>
          <a:endParaRPr lang="en-US" sz="2000"/>
        </a:p>
      </dgm:t>
    </dgm:pt>
    <dgm:pt modelId="{FD8E3631-B178-4AEC-B885-D0F5DD770448}" type="sibTrans" cxnId="{1D9D62FC-BD0F-4F60-8BA8-5B5DFA0B2424}">
      <dgm:prSet/>
      <dgm:spPr/>
      <dgm:t>
        <a:bodyPr/>
        <a:lstStyle/>
        <a:p>
          <a:endParaRPr lang="en-US" sz="2000"/>
        </a:p>
      </dgm:t>
    </dgm:pt>
    <dgm:pt modelId="{FC5D0DF7-68E8-43A6-AF0D-5A41A6ED9A51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Urban data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A1687-FCAF-495F-8A1E-1E555BDAD3BD}" type="parTrans" cxnId="{68B1FB7D-0FBF-485E-984D-C215F46B02EF}">
      <dgm:prSet/>
      <dgm:spPr/>
      <dgm:t>
        <a:bodyPr/>
        <a:lstStyle/>
        <a:p>
          <a:endParaRPr lang="en-US" sz="2000"/>
        </a:p>
      </dgm:t>
    </dgm:pt>
    <dgm:pt modelId="{60BB4C04-05C4-4E57-866D-BDC900410B95}" type="sibTrans" cxnId="{68B1FB7D-0FBF-485E-984D-C215F46B02EF}">
      <dgm:prSet/>
      <dgm:spPr/>
      <dgm:t>
        <a:bodyPr/>
        <a:lstStyle/>
        <a:p>
          <a:endParaRPr lang="en-US" sz="2000"/>
        </a:p>
      </dgm:t>
    </dgm:pt>
    <dgm:pt modelId="{D0A9BDB5-F7A8-4BE7-A57C-02F3FD8C0746}" type="pres">
      <dgm:prSet presAssocID="{A3C79AE5-59FD-4FB2-9463-EAA555ED1BEA}" presName="diagram" presStyleCnt="0">
        <dgm:presLayoutVars>
          <dgm:dir/>
          <dgm:animLvl val="lvl"/>
          <dgm:resizeHandles val="exact"/>
        </dgm:presLayoutVars>
      </dgm:prSet>
      <dgm:spPr/>
    </dgm:pt>
    <dgm:pt modelId="{46389363-3908-4788-B0FB-F0CE60ECE93E}" type="pres">
      <dgm:prSet presAssocID="{00CDC7F2-EEB8-4B5D-8BA6-F815C0F50F40}" presName="compNode" presStyleCnt="0"/>
      <dgm:spPr/>
    </dgm:pt>
    <dgm:pt modelId="{37093811-4192-4019-9EAF-91557A9EF149}" type="pres">
      <dgm:prSet presAssocID="{00CDC7F2-EEB8-4B5D-8BA6-F815C0F50F40}" presName="childRect" presStyleLbl="bgAcc1" presStyleIdx="0" presStyleCnt="1" custScaleX="215139" custScaleY="219991">
        <dgm:presLayoutVars>
          <dgm:bulletEnabled val="1"/>
        </dgm:presLayoutVars>
      </dgm:prSet>
      <dgm:spPr/>
    </dgm:pt>
    <dgm:pt modelId="{91136C95-4F11-4633-AF83-81ED272B3E67}" type="pres">
      <dgm:prSet presAssocID="{00CDC7F2-EEB8-4B5D-8BA6-F815C0F50F4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D441447-C9B3-4099-B1D4-BA65761F996A}" type="pres">
      <dgm:prSet presAssocID="{00CDC7F2-EEB8-4B5D-8BA6-F815C0F50F40}" presName="parentRect" presStyleLbl="alignNode1" presStyleIdx="0" presStyleCnt="1" custScaleX="225466" custLinFactNeighborX="1542" custLinFactNeighborY="86515"/>
      <dgm:spPr/>
    </dgm:pt>
    <dgm:pt modelId="{7A32C2A2-7EA7-40B0-BB8D-FCE726F83D7B}" type="pres">
      <dgm:prSet presAssocID="{00CDC7F2-EEB8-4B5D-8BA6-F815C0F50F40}" presName="adorn" presStyleLbl="fgAccFollowNode1" presStyleIdx="0" presStyleCnt="1" custScaleX="178532" custScaleY="125497"/>
      <dgm:spPr>
        <a:noFill/>
        <a:ln>
          <a:noFill/>
        </a:ln>
      </dgm:spPr>
    </dgm:pt>
  </dgm:ptLst>
  <dgm:cxnLst>
    <dgm:cxn modelId="{A3B74205-D12D-46CD-949F-48344F4E66B1}" type="presOf" srcId="{FC5D0DF7-68E8-43A6-AF0D-5A41A6ED9A51}" destId="{37093811-4192-4019-9EAF-91557A9EF149}" srcOrd="0" destOrd="3" presId="urn:microsoft.com/office/officeart/2005/8/layout/bList2"/>
    <dgm:cxn modelId="{A3E1A02F-2D82-4C53-A634-70C1CB643E4B}" type="presOf" srcId="{B6EAC2B2-78C9-42EF-A0F5-150F6C92A053}" destId="{37093811-4192-4019-9EAF-91557A9EF149}" srcOrd="0" destOrd="2" presId="urn:microsoft.com/office/officeart/2005/8/layout/bList2"/>
    <dgm:cxn modelId="{1C789530-D472-4809-8CB1-7ACFB9F9A2C0}" srcId="{00CDC7F2-EEB8-4B5D-8BA6-F815C0F50F40}" destId="{2F04A564-6AD9-43C5-A2AF-E6EB2636DD01}" srcOrd="0" destOrd="0" parTransId="{F5F5BC0A-99ED-42A5-8629-45D93547FCB2}" sibTransId="{86865B81-8709-45A3-9846-03A78F1C2616}"/>
    <dgm:cxn modelId="{2620E631-092D-4F99-B338-DD1F094CA7E9}" type="presOf" srcId="{00CDC7F2-EEB8-4B5D-8BA6-F815C0F50F40}" destId="{91136C95-4F11-4633-AF83-81ED272B3E67}" srcOrd="0" destOrd="0" presId="urn:microsoft.com/office/officeart/2005/8/layout/bList2"/>
    <dgm:cxn modelId="{82D0B933-9EE6-42E1-B6D1-609CE744BE48}" type="presOf" srcId="{00CDC7F2-EEB8-4B5D-8BA6-F815C0F50F40}" destId="{6D441447-C9B3-4099-B1D4-BA65761F996A}" srcOrd="1" destOrd="0" presId="urn:microsoft.com/office/officeart/2005/8/layout/bList2"/>
    <dgm:cxn modelId="{4242FB40-E2D1-4964-91A4-3C56A5E14874}" type="presOf" srcId="{7440A7ED-A7DB-488A-91ED-92A7CEB65C9E}" destId="{37093811-4192-4019-9EAF-91557A9EF149}" srcOrd="0" destOrd="1" presId="urn:microsoft.com/office/officeart/2005/8/layout/bList2"/>
    <dgm:cxn modelId="{C52E4A7C-4A4B-4ECA-BBBB-DC0E4377EDBE}" srcId="{A3C79AE5-59FD-4FB2-9463-EAA555ED1BEA}" destId="{00CDC7F2-EEB8-4B5D-8BA6-F815C0F50F40}" srcOrd="0" destOrd="0" parTransId="{CBA813BF-AC26-448B-A13D-A0C8A292AD87}" sibTransId="{BDCCA0B2-8BB5-424A-8004-9415990FF04B}"/>
    <dgm:cxn modelId="{68B1FB7D-0FBF-485E-984D-C215F46B02EF}" srcId="{00CDC7F2-EEB8-4B5D-8BA6-F815C0F50F40}" destId="{FC5D0DF7-68E8-43A6-AF0D-5A41A6ED9A51}" srcOrd="3" destOrd="0" parTransId="{8E7A1687-FCAF-495F-8A1E-1E555BDAD3BD}" sibTransId="{60BB4C04-05C4-4E57-866D-BDC900410B95}"/>
    <dgm:cxn modelId="{E7B0F089-BBFC-4B70-973A-3967FC9EBC3C}" type="presOf" srcId="{2F04A564-6AD9-43C5-A2AF-E6EB2636DD01}" destId="{37093811-4192-4019-9EAF-91557A9EF149}" srcOrd="0" destOrd="0" presId="urn:microsoft.com/office/officeart/2005/8/layout/bList2"/>
    <dgm:cxn modelId="{537F44EC-3D61-4650-BEA4-D62FAD7137F1}" type="presOf" srcId="{A3C79AE5-59FD-4FB2-9463-EAA555ED1BEA}" destId="{D0A9BDB5-F7A8-4BE7-A57C-02F3FD8C0746}" srcOrd="0" destOrd="0" presId="urn:microsoft.com/office/officeart/2005/8/layout/bList2"/>
    <dgm:cxn modelId="{1D9D62FC-BD0F-4F60-8BA8-5B5DFA0B2424}" srcId="{00CDC7F2-EEB8-4B5D-8BA6-F815C0F50F40}" destId="{B6EAC2B2-78C9-42EF-A0F5-150F6C92A053}" srcOrd="2" destOrd="0" parTransId="{DE4CEA21-F328-4989-8C9B-09F5F513F58F}" sibTransId="{FD8E3631-B178-4AEC-B885-D0F5DD770448}"/>
    <dgm:cxn modelId="{C1414EFE-3405-457C-8228-D156B5D78BDA}" srcId="{00CDC7F2-EEB8-4B5D-8BA6-F815C0F50F40}" destId="{7440A7ED-A7DB-488A-91ED-92A7CEB65C9E}" srcOrd="1" destOrd="0" parTransId="{E5EC55BC-8366-4C84-97A2-AB175EF918F3}" sibTransId="{FE987F9F-07BF-4CC1-BE24-AA93D452ED83}"/>
    <dgm:cxn modelId="{351DE891-8F5D-49D9-B52A-8BA1DE118ABB}" type="presParOf" srcId="{D0A9BDB5-F7A8-4BE7-A57C-02F3FD8C0746}" destId="{46389363-3908-4788-B0FB-F0CE60ECE93E}" srcOrd="0" destOrd="0" presId="urn:microsoft.com/office/officeart/2005/8/layout/bList2"/>
    <dgm:cxn modelId="{9496132F-204C-4568-BD3D-71D40482A10A}" type="presParOf" srcId="{46389363-3908-4788-B0FB-F0CE60ECE93E}" destId="{37093811-4192-4019-9EAF-91557A9EF149}" srcOrd="0" destOrd="0" presId="urn:microsoft.com/office/officeart/2005/8/layout/bList2"/>
    <dgm:cxn modelId="{EB6D2073-0A04-4972-AEE8-B30C4E70D7F2}" type="presParOf" srcId="{46389363-3908-4788-B0FB-F0CE60ECE93E}" destId="{91136C95-4F11-4633-AF83-81ED272B3E67}" srcOrd="1" destOrd="0" presId="urn:microsoft.com/office/officeart/2005/8/layout/bList2"/>
    <dgm:cxn modelId="{0E89A273-EFA4-4402-A57F-3AB077237A15}" type="presParOf" srcId="{46389363-3908-4788-B0FB-F0CE60ECE93E}" destId="{6D441447-C9B3-4099-B1D4-BA65761F996A}" srcOrd="2" destOrd="0" presId="urn:microsoft.com/office/officeart/2005/8/layout/bList2"/>
    <dgm:cxn modelId="{C8FB894B-B8D3-40A2-BB89-7ABF2F439E59}" type="presParOf" srcId="{46389363-3908-4788-B0FB-F0CE60ECE93E}" destId="{7A32C2A2-7EA7-40B0-BB8D-FCE726F83D7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9EB7C3-771C-4D74-A0E9-21BD983394D3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CBC386A-0148-42D4-BB44-6EEFA3CC3088}">
      <dgm:prSet custT="1"/>
      <dgm:spPr>
        <a:xfrm>
          <a:off x="885097" y="945352"/>
          <a:ext cx="11002971" cy="748621"/>
        </a:xfrm>
        <a:prstGeom prst="rect">
          <a:avLst/>
        </a:prstGeom>
        <a:solidFill>
          <a:srgbClr val="FD713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SzPts val="1400"/>
            <a:buFont typeface="+mj-lt"/>
            <a:buNone/>
          </a:pPr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Endorse the creation of the African group on transformation and modernization of official statistics</a:t>
          </a:r>
          <a:endParaRPr lang="en-US" sz="2000" b="0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EA3B0AA-562D-426C-A438-D3C042C17F69}" type="sibTrans" cxnId="{C549B33B-E3A8-4DB2-9C3F-9B6A80682C24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FABB8586-C62D-4204-A8F0-5ED6550E1BFE}" type="parTrans" cxnId="{C549B33B-E3A8-4DB2-9C3F-9B6A80682C24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27925595-E066-4AE0-8CE1-B52810D9618B}">
      <dgm:prSet custT="1"/>
      <dgm:spPr>
        <a:xfrm>
          <a:off x="1146939" y="1773115"/>
          <a:ext cx="10741128" cy="675760"/>
        </a:xfrm>
        <a:prstGeom prst="rect">
          <a:avLst/>
        </a:prstGeom>
        <a:solidFill>
          <a:srgbClr val="43031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Urge partners and governments to </a:t>
          </a:r>
          <a:r>
            <a:rPr lang="en-GB" sz="2000" i="1" dirty="0">
              <a:latin typeface="Arial" panose="020B0604020202020204" pitchFamily="34" charset="0"/>
              <a:cs typeface="Arial" panose="020B0604020202020204" pitchFamily="34" charset="0"/>
            </a:rPr>
            <a:t>endeavour</a:t>
          </a:r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 to build strong monitoring systems and health information systems at the national and local levels</a:t>
          </a:r>
          <a:endParaRPr lang="en-US" sz="2000" b="0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B5C0806-3118-43FD-A9AF-B49507B60FC0}" type="sibTrans" cxnId="{D08BEFA4-1E08-4120-A17B-3FCF24527103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D0449A5F-FC70-42E9-8735-6F52A9DE48FF}" type="parTrans" cxnId="{D08BEFA4-1E08-4120-A17B-3FCF24527103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C6E57D1E-A9F0-4594-B957-A4019758809F}">
      <dgm:prSet custT="1"/>
      <dgm:spPr>
        <a:xfrm>
          <a:off x="1230543" y="2632154"/>
          <a:ext cx="10657524" cy="541509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en-US" sz="2000" b="0" i="0" kern="1200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buNone/>
          </a:pPr>
          <a:r>
            <a:rPr lang="en-GB" sz="2000" b="0" i="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Call upon pan-African organizations and partners to work in close collaboration and foster synergies to support African countries</a:t>
          </a:r>
          <a:r>
            <a:rPr lang="en-US" sz="2000" b="0" i="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  <a:p>
          <a:pPr>
            <a:buNone/>
          </a:pPr>
          <a:r>
            <a:rPr lang="en-US" sz="2000" b="0" i="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3D2A7A2E-2C4B-45F9-9A72-F5E53528125E}" type="parTrans" cxnId="{C980F60C-96AF-4BAF-8AD9-E091B522F38D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ACCEEFB0-48DE-41E4-9D9F-CB0B401CC0DC}" type="sibTrans" cxnId="{C980F60C-96AF-4BAF-8AD9-E091B522F38D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CD278750-C841-4E18-9D7A-9879A51FC270}">
      <dgm:prSet custT="1"/>
      <dgm:spPr>
        <a:xfrm>
          <a:off x="1146939" y="3431006"/>
          <a:ext cx="10741128" cy="527632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2000" b="0" i="0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Call upon member States to renew their commitment to the conduct of population and housing censuses during the 2020 round of such censuses </a:t>
          </a:r>
          <a:endParaRPr lang="en-US" sz="2000" b="0" i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F72FF57-9FC2-442E-AD37-E1A0DE5FD52A}" type="parTrans" cxnId="{6C61EFC9-CF49-49F8-A16A-92EF278A4D62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C733F88D-D399-44E6-94C2-B6075B6518A3}" type="sibTrans" cxnId="{6C61EFC9-CF49-49F8-A16A-92EF278A4D62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910441C7-4114-45AA-B893-C8EF1AAF476E}">
      <dgm:prSet phldrT="[Text]" custT="1"/>
      <dgm:spPr>
        <a:xfrm>
          <a:off x="407278" y="193738"/>
          <a:ext cx="11480790" cy="591365"/>
        </a:xfrm>
        <a:prstGeom prst="rect">
          <a:avLst/>
        </a:prstGeom>
        <a:solidFill>
          <a:srgbClr val="B7399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Endorse the report and resolutions of the seventh meeting of the Statistical Commission for Africa, held virtually from 13 to 15 October 2020</a:t>
          </a:r>
          <a:endParaRPr lang="en-US" sz="2000" b="0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05F4C10-5F95-4FAD-89AA-EF6B4614A3C7}" type="sibTrans" cxnId="{34DE3B1F-0C21-4ABE-A41A-64DD45F7CC1C}">
      <dgm:prSet/>
      <dgm:spPr>
        <a:xfrm>
          <a:off x="-6559808" y="-1092140"/>
          <a:ext cx="7813820" cy="7813820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000" b="0" i="0">
            <a:latin typeface="+mn-lt"/>
            <a:cs typeface="Arial" panose="020B0604020202020204" pitchFamily="34" charset="0"/>
          </a:endParaRPr>
        </a:p>
      </dgm:t>
    </dgm:pt>
    <dgm:pt modelId="{9240099A-66C4-41FE-AA6E-0B7C3E0D5595}" type="parTrans" cxnId="{34DE3B1F-0C21-4ABE-A41A-64DD45F7CC1C}">
      <dgm:prSet/>
      <dgm:spPr/>
      <dgm:t>
        <a:bodyPr/>
        <a:lstStyle/>
        <a:p>
          <a:endParaRPr lang="en-US" sz="2000" b="0" i="0">
            <a:latin typeface="+mn-lt"/>
            <a:cs typeface="Arial" panose="020B0604020202020204" pitchFamily="34" charset="0"/>
          </a:endParaRPr>
        </a:p>
      </dgm:t>
    </dgm:pt>
    <dgm:pt modelId="{B8170F9B-C583-4C58-BC38-1C20A884F3BE}">
      <dgm:prSet custT="1"/>
      <dgm:spPr>
        <a:xfrm>
          <a:off x="885097" y="4222339"/>
          <a:ext cx="11002971" cy="527632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2000" b="0" i="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Urge that steps be taken to ensure that the Integrated Geospatial Information Framework is incorporated into national development plans </a:t>
          </a:r>
          <a:r>
            <a:rPr lang="en-US" sz="2000" b="0" i="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670FAAAE-D401-43C3-B750-7326BB96835F}" type="parTrans" cxnId="{93495FF4-5628-4435-A48E-357E72AB7531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94954B0C-C747-4C6E-9942-23A00F91387A}" type="sibTrans" cxnId="{93495FF4-5628-4435-A48E-357E72AB7531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FF5BED0A-A3BF-470D-B830-3E0A20E9DEE9}">
      <dgm:prSet/>
      <dgm:spPr/>
      <dgm:t>
        <a:bodyPr/>
        <a:lstStyle/>
        <a:p>
          <a:endParaRPr lang="en-US"/>
        </a:p>
      </dgm:t>
    </dgm:pt>
    <dgm:pt modelId="{5F310746-816D-4D46-9332-81DE1C45A619}" type="sibTrans" cxnId="{1F90A855-7C10-420D-A107-C693923C705A}">
      <dgm:prSet/>
      <dgm:spPr/>
      <dgm:t>
        <a:bodyPr/>
        <a:lstStyle/>
        <a:p>
          <a:endParaRPr lang="en-US"/>
        </a:p>
      </dgm:t>
    </dgm:pt>
    <dgm:pt modelId="{15D242EB-8EB3-4444-A9C9-4E4ED09A65F6}" type="parTrans" cxnId="{1F90A855-7C10-420D-A107-C693923C705A}">
      <dgm:prSet/>
      <dgm:spPr/>
      <dgm:t>
        <a:bodyPr/>
        <a:lstStyle/>
        <a:p>
          <a:endParaRPr lang="en-US"/>
        </a:p>
      </dgm:t>
    </dgm:pt>
    <dgm:pt modelId="{C501D96B-F6FC-4FA1-9189-4EB1D35D24F4}">
      <dgm:prSet custT="1"/>
      <dgm:spPr>
        <a:xfrm>
          <a:off x="407278" y="4903759"/>
          <a:ext cx="11480790" cy="74862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SzPts val="1400"/>
            <a:buFont typeface="+mj-lt"/>
            <a:buNone/>
          </a:pPr>
          <a:endParaRPr lang="en-US" sz="2000" b="0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Arial" panose="020B0604020202020204" pitchFamily="34" charset="0"/>
          </a:endParaRPr>
        </a:p>
        <a:p>
          <a:pPr>
            <a:buSzPts val="1400"/>
            <a:buFont typeface="+mj-lt"/>
            <a:buNone/>
          </a:pPr>
          <a:r>
            <a:rPr lang="en-US" sz="2000" b="0" i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</a:p>
      </dgm:t>
    </dgm:pt>
    <dgm:pt modelId="{DB445F01-910F-44DD-ADA9-92545FC4D2AD}" type="sibTrans" cxnId="{FAAB5A2C-A43E-4C96-8334-6A67B6CD96B5}">
      <dgm:prSet/>
      <dgm:spPr/>
      <dgm:t>
        <a:bodyPr/>
        <a:lstStyle/>
        <a:p>
          <a:endParaRPr lang="en-US"/>
        </a:p>
      </dgm:t>
    </dgm:pt>
    <dgm:pt modelId="{8663DA2A-F185-43A1-866E-5316512DDBF0}" type="parTrans" cxnId="{FAAB5A2C-A43E-4C96-8334-6A67B6CD96B5}">
      <dgm:prSet/>
      <dgm:spPr/>
      <dgm:t>
        <a:bodyPr/>
        <a:lstStyle/>
        <a:p>
          <a:endParaRPr lang="en-US"/>
        </a:p>
      </dgm:t>
    </dgm:pt>
    <dgm:pt modelId="{4E64691D-93C9-4907-AC3D-A691F4EF9E50}" type="pres">
      <dgm:prSet presAssocID="{729EB7C3-771C-4D74-A0E9-21BD983394D3}" presName="Name0" presStyleCnt="0">
        <dgm:presLayoutVars>
          <dgm:chMax val="7"/>
          <dgm:chPref val="7"/>
          <dgm:dir/>
        </dgm:presLayoutVars>
      </dgm:prSet>
      <dgm:spPr/>
    </dgm:pt>
    <dgm:pt modelId="{B8C6B14C-5668-40FE-97F7-B9ED4DC77EDB}" type="pres">
      <dgm:prSet presAssocID="{729EB7C3-771C-4D74-A0E9-21BD983394D3}" presName="Name1" presStyleCnt="0"/>
      <dgm:spPr/>
    </dgm:pt>
    <dgm:pt modelId="{E762AFF4-E5CD-4520-A203-4256F4F55EEC}" type="pres">
      <dgm:prSet presAssocID="{729EB7C3-771C-4D74-A0E9-21BD983394D3}" presName="cycle" presStyleCnt="0"/>
      <dgm:spPr/>
    </dgm:pt>
    <dgm:pt modelId="{7DACB55C-D866-4F4B-AA7B-1560E157B077}" type="pres">
      <dgm:prSet presAssocID="{729EB7C3-771C-4D74-A0E9-21BD983394D3}" presName="srcNode" presStyleLbl="node1" presStyleIdx="0" presStyleCnt="7"/>
      <dgm:spPr/>
    </dgm:pt>
    <dgm:pt modelId="{069DEC6C-B93E-4A12-966D-91C14ABB5051}" type="pres">
      <dgm:prSet presAssocID="{729EB7C3-771C-4D74-A0E9-21BD983394D3}" presName="conn" presStyleLbl="parChTrans1D2" presStyleIdx="0" presStyleCnt="1" custLinFactNeighborX="13142" custLinFactNeighborY="-48"/>
      <dgm:spPr/>
    </dgm:pt>
    <dgm:pt modelId="{93FA3C30-4C71-4AA6-A130-E29646AF678F}" type="pres">
      <dgm:prSet presAssocID="{729EB7C3-771C-4D74-A0E9-21BD983394D3}" presName="extraNode" presStyleLbl="node1" presStyleIdx="0" presStyleCnt="7"/>
      <dgm:spPr/>
    </dgm:pt>
    <dgm:pt modelId="{6C22B5DE-E338-413B-B8B7-6BF6E068330E}" type="pres">
      <dgm:prSet presAssocID="{729EB7C3-771C-4D74-A0E9-21BD983394D3}" presName="dstNode" presStyleLbl="node1" presStyleIdx="0" presStyleCnt="7"/>
      <dgm:spPr/>
    </dgm:pt>
    <dgm:pt modelId="{80950D50-BA2D-48F0-84AE-55F5B62AB597}" type="pres">
      <dgm:prSet presAssocID="{910441C7-4114-45AA-B893-C8EF1AAF476E}" presName="text_1" presStyleLbl="node1" presStyleIdx="0" presStyleCnt="7" custScaleX="82363" custScaleY="112079" custLinFactNeighborY="-7264">
        <dgm:presLayoutVars>
          <dgm:bulletEnabled val="1"/>
        </dgm:presLayoutVars>
      </dgm:prSet>
      <dgm:spPr/>
    </dgm:pt>
    <dgm:pt modelId="{21FB2B5B-8BCF-47D9-928D-16458A6B02AE}" type="pres">
      <dgm:prSet presAssocID="{910441C7-4114-45AA-B893-C8EF1AAF476E}" presName="accent_1" presStyleCnt="0"/>
      <dgm:spPr/>
    </dgm:pt>
    <dgm:pt modelId="{491E5E70-F04C-43C4-8C6D-07CCE0DB2E37}" type="pres">
      <dgm:prSet presAssocID="{910441C7-4114-45AA-B893-C8EF1AAF476E}" presName="accentRepeatNode" presStyleLbl="solidFgAcc1" presStyleIdx="0" presStyleCnt="7" custLinFactX="55549" custLinFactNeighborX="100000" custLinFactNeighborY="-1325"/>
      <dgm:spPr>
        <a:xfrm>
          <a:off x="77507" y="197978"/>
          <a:ext cx="659541" cy="659541"/>
        </a:xfrm>
        <a:prstGeom prst="ellipse">
          <a:avLst/>
        </a:prstGeom>
        <a:solidFill>
          <a:srgbClr val="B73995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gm:spPr>
    </dgm:pt>
    <dgm:pt modelId="{262A43B5-A4C0-4588-A1F4-8F7F8D72BC2B}" type="pres">
      <dgm:prSet presAssocID="{5CBC386A-0148-42D4-BB44-6EEFA3CC3088}" presName="text_2" presStyleLbl="node1" presStyleIdx="1" presStyleCnt="7" custScaleX="81256" custScaleY="141883">
        <dgm:presLayoutVars>
          <dgm:bulletEnabled val="1"/>
        </dgm:presLayoutVars>
      </dgm:prSet>
      <dgm:spPr/>
    </dgm:pt>
    <dgm:pt modelId="{A71C5219-0F6E-4DF8-91A7-0FE09F67DEC4}" type="pres">
      <dgm:prSet presAssocID="{5CBC386A-0148-42D4-BB44-6EEFA3CC3088}" presName="accent_2" presStyleCnt="0"/>
      <dgm:spPr/>
    </dgm:pt>
    <dgm:pt modelId="{1F0D04E8-F55B-4E61-816C-9853EB61B618}" type="pres">
      <dgm:prSet presAssocID="{5CBC386A-0148-42D4-BB44-6EEFA3CC3088}" presName="accentRepeatNode" presStyleLbl="solidFgAcc1" presStyleIdx="1" presStyleCnt="7" custLinFactX="50212" custLinFactNeighborX="100000" custLinFactNeighborY="1357"/>
      <dgm:spPr>
        <a:xfrm>
          <a:off x="560279" y="904837"/>
          <a:ext cx="659541" cy="659541"/>
        </a:xfrm>
        <a:prstGeom prst="ellipse">
          <a:avLst/>
        </a:prstGeom>
        <a:solidFill>
          <a:srgbClr val="FD7136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gm:spPr>
    </dgm:pt>
    <dgm:pt modelId="{CA21DBC2-3520-4B33-BD87-2F602669BCE5}" type="pres">
      <dgm:prSet presAssocID="{27925595-E066-4AE0-8CE1-B52810D9618B}" presName="text_3" presStyleLbl="node1" presStyleIdx="2" presStyleCnt="7" custScaleX="81256" custScaleY="128074" custLinFactNeighborX="124" custLinFactNeighborY="-1009">
        <dgm:presLayoutVars>
          <dgm:bulletEnabled val="1"/>
        </dgm:presLayoutVars>
      </dgm:prSet>
      <dgm:spPr/>
    </dgm:pt>
    <dgm:pt modelId="{88D59739-F155-40F1-8FBD-2011FE495769}" type="pres">
      <dgm:prSet presAssocID="{27925595-E066-4AE0-8CE1-B52810D9618B}" presName="accent_3" presStyleCnt="0"/>
      <dgm:spPr/>
    </dgm:pt>
    <dgm:pt modelId="{700A4BF6-F75B-4B45-9395-E77C39BA793F}" type="pres">
      <dgm:prSet presAssocID="{27925595-E066-4AE0-8CE1-B52810D9618B}" presName="accentRepeatNode" presStyleLbl="solidFgAcc1" presStyleIdx="2" presStyleCnt="7" custLinFactX="39375" custLinFactNeighborX="100000" custLinFactNeighborY="926"/>
      <dgm:spPr>
        <a:xfrm>
          <a:off x="817169" y="1781225"/>
          <a:ext cx="659541" cy="659541"/>
        </a:xfrm>
        <a:prstGeom prst="ellipse">
          <a:avLst/>
        </a:prstGeom>
        <a:solidFill>
          <a:srgbClr val="43031A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gm:spPr>
    </dgm:pt>
    <dgm:pt modelId="{6E8D0D1B-0236-425E-BC5E-59D92DDF1277}" type="pres">
      <dgm:prSet presAssocID="{C6E57D1E-A9F0-4594-B957-A4019758809F}" presName="text_4" presStyleLbl="node1" presStyleIdx="3" presStyleCnt="7" custScaleX="81256" custScaleY="102630">
        <dgm:presLayoutVars>
          <dgm:bulletEnabled val="1"/>
        </dgm:presLayoutVars>
      </dgm:prSet>
      <dgm:spPr/>
    </dgm:pt>
    <dgm:pt modelId="{3A6E04F3-598C-4BBA-8258-00FC9D996AFE}" type="pres">
      <dgm:prSet presAssocID="{C6E57D1E-A9F0-4594-B957-A4019758809F}" presName="accent_4" presStyleCnt="0"/>
      <dgm:spPr/>
    </dgm:pt>
    <dgm:pt modelId="{46CA9A27-E24F-444B-A48D-84599BEE2AB3}" type="pres">
      <dgm:prSet presAssocID="{C6E57D1E-A9F0-4594-B957-A4019758809F}" presName="accentRepeatNode" presStyleLbl="solidFgAcc1" presStyleIdx="3" presStyleCnt="7" custLinFactX="50477" custLinFactNeighborX="100000" custLinFactNeighborY="1630"/>
      <dgm:spPr>
        <a:xfrm>
          <a:off x="900772" y="2573138"/>
          <a:ext cx="659541" cy="65954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gm:spPr>
    </dgm:pt>
    <dgm:pt modelId="{03DFC150-8D4E-4BEE-AEE0-CE0D4AEF8519}" type="pres">
      <dgm:prSet presAssocID="{CD278750-C841-4E18-9D7A-9879A51FC270}" presName="text_5" presStyleLbl="node1" presStyleIdx="4" presStyleCnt="7" custScaleX="81256" custScaleY="155293" custLinFactNeighborX="-271" custLinFactNeighborY="13070">
        <dgm:presLayoutVars>
          <dgm:bulletEnabled val="1"/>
        </dgm:presLayoutVars>
      </dgm:prSet>
      <dgm:spPr/>
    </dgm:pt>
    <dgm:pt modelId="{513C9DD0-EB23-4AB4-9D0F-0CA4C7C708C9}" type="pres">
      <dgm:prSet presAssocID="{CD278750-C841-4E18-9D7A-9879A51FC270}" presName="accent_5" presStyleCnt="0"/>
      <dgm:spPr/>
    </dgm:pt>
    <dgm:pt modelId="{54E52E8E-C63B-46A7-8E69-8EF8B2B54F18}" type="pres">
      <dgm:prSet presAssocID="{CD278750-C841-4E18-9D7A-9879A51FC270}" presName="accentRepeatNode" presStyleLbl="solidFgAcc1" presStyleIdx="4" presStyleCnt="7" custLinFactX="55549" custLinFactNeighborX="100000" custLinFactNeighborY="201"/>
      <dgm:spPr>
        <a:xfrm>
          <a:off x="817169" y="3365052"/>
          <a:ext cx="659541" cy="659541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gm:spPr>
    </dgm:pt>
    <dgm:pt modelId="{A4B8A7FE-6E0C-4BEB-9205-D40BBFFC947E}" type="pres">
      <dgm:prSet presAssocID="{B8170F9B-C583-4C58-BC38-1C20A884F3BE}" presName="text_6" presStyleLbl="node1" presStyleIdx="5" presStyleCnt="7" custScaleX="81256" custLinFactNeighborX="298" custLinFactNeighborY="30657">
        <dgm:presLayoutVars>
          <dgm:bulletEnabled val="1"/>
        </dgm:presLayoutVars>
      </dgm:prSet>
      <dgm:spPr/>
    </dgm:pt>
    <dgm:pt modelId="{2FC59301-D90D-4B45-B5B2-0CAD5C35F094}" type="pres">
      <dgm:prSet presAssocID="{B8170F9B-C583-4C58-BC38-1C20A884F3BE}" presName="accent_6" presStyleCnt="0"/>
      <dgm:spPr/>
    </dgm:pt>
    <dgm:pt modelId="{8B819EE2-D05D-4F32-B731-3B10FCED4039}" type="pres">
      <dgm:prSet presAssocID="{B8170F9B-C583-4C58-BC38-1C20A884F3BE}" presName="accentRepeatNode" presStyleLbl="solidFgAcc1" presStyleIdx="5" presStyleCnt="7" custScaleY="111435" custLinFactX="63264" custLinFactNeighborX="100000" custLinFactNeighborY="15734"/>
      <dgm:spPr>
        <a:xfrm>
          <a:off x="555326" y="4156385"/>
          <a:ext cx="659541" cy="65954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gm:spPr>
    </dgm:pt>
    <dgm:pt modelId="{3F7640D0-A5BB-47B2-8970-EFE2B6BEC633}" type="pres">
      <dgm:prSet presAssocID="{C501D96B-F6FC-4FA1-9189-4EB1D35D24F4}" presName="text_7" presStyleLbl="node1" presStyleIdx="6" presStyleCnt="7" custScaleX="81256" custScaleY="8665">
        <dgm:presLayoutVars>
          <dgm:bulletEnabled val="1"/>
        </dgm:presLayoutVars>
      </dgm:prSet>
      <dgm:spPr/>
    </dgm:pt>
    <dgm:pt modelId="{2651313B-650A-4DFB-8623-0EC8D63CEE31}" type="pres">
      <dgm:prSet presAssocID="{C501D96B-F6FC-4FA1-9189-4EB1D35D24F4}" presName="accent_7" presStyleCnt="0"/>
      <dgm:spPr/>
    </dgm:pt>
    <dgm:pt modelId="{99DF5DBA-F0DB-41FE-8385-C74010DD9758}" type="pres">
      <dgm:prSet presAssocID="{C501D96B-F6FC-4FA1-9189-4EB1D35D24F4}" presName="accentRepeatNode" presStyleLbl="solidFgAcc1" presStyleIdx="6" presStyleCnt="7" custFlipVert="1" custScaleY="6932" custLinFactX="57168" custLinFactNeighborX="100000" custLinFactNeighborY="-876"/>
      <dgm:spPr>
        <a:xfrm>
          <a:off x="77507" y="4948299"/>
          <a:ext cx="659541" cy="65954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gm:spPr>
    </dgm:pt>
  </dgm:ptLst>
  <dgm:cxnLst>
    <dgm:cxn modelId="{C980F60C-96AF-4BAF-8AD9-E091B522F38D}" srcId="{729EB7C3-771C-4D74-A0E9-21BD983394D3}" destId="{C6E57D1E-A9F0-4594-B957-A4019758809F}" srcOrd="3" destOrd="0" parTransId="{3D2A7A2E-2C4B-45F9-9A72-F5E53528125E}" sibTransId="{ACCEEFB0-48DE-41E4-9D9F-CB0B401CC0DC}"/>
    <dgm:cxn modelId="{34DE3B1F-0C21-4ABE-A41A-64DD45F7CC1C}" srcId="{729EB7C3-771C-4D74-A0E9-21BD983394D3}" destId="{910441C7-4114-45AA-B893-C8EF1AAF476E}" srcOrd="0" destOrd="0" parTransId="{9240099A-66C4-41FE-AA6E-0B7C3E0D5595}" sibTransId="{805F4C10-5F95-4FAD-89AA-EF6B4614A3C7}"/>
    <dgm:cxn modelId="{187DC31F-02D7-4BBA-942B-3B4F73940FA8}" type="presOf" srcId="{27925595-E066-4AE0-8CE1-B52810D9618B}" destId="{CA21DBC2-3520-4B33-BD87-2F602669BCE5}" srcOrd="0" destOrd="0" presId="urn:microsoft.com/office/officeart/2008/layout/VerticalCurvedList"/>
    <dgm:cxn modelId="{03341824-3734-4BC6-83A9-16A731C5F5AC}" type="presOf" srcId="{CD278750-C841-4E18-9D7A-9879A51FC270}" destId="{03DFC150-8D4E-4BEE-AEE0-CE0D4AEF8519}" srcOrd="0" destOrd="0" presId="urn:microsoft.com/office/officeart/2008/layout/VerticalCurvedList"/>
    <dgm:cxn modelId="{FAAB5A2C-A43E-4C96-8334-6A67B6CD96B5}" srcId="{729EB7C3-771C-4D74-A0E9-21BD983394D3}" destId="{C501D96B-F6FC-4FA1-9189-4EB1D35D24F4}" srcOrd="6" destOrd="0" parTransId="{8663DA2A-F185-43A1-866E-5316512DDBF0}" sibTransId="{DB445F01-910F-44DD-ADA9-92545FC4D2AD}"/>
    <dgm:cxn modelId="{4496C234-1DC3-4BD3-8EAC-0661D025BB31}" type="presOf" srcId="{C501D96B-F6FC-4FA1-9189-4EB1D35D24F4}" destId="{3F7640D0-A5BB-47B2-8970-EFE2B6BEC633}" srcOrd="0" destOrd="0" presId="urn:microsoft.com/office/officeart/2008/layout/VerticalCurvedList"/>
    <dgm:cxn modelId="{C549B33B-E3A8-4DB2-9C3F-9B6A80682C24}" srcId="{729EB7C3-771C-4D74-A0E9-21BD983394D3}" destId="{5CBC386A-0148-42D4-BB44-6EEFA3CC3088}" srcOrd="1" destOrd="0" parTransId="{FABB8586-C62D-4204-A8F0-5ED6550E1BFE}" sibTransId="{8EA3B0AA-562D-426C-A438-D3C042C17F69}"/>
    <dgm:cxn modelId="{D503F23D-D38A-49DC-BABB-C9072DF5CC93}" type="presOf" srcId="{910441C7-4114-45AA-B893-C8EF1AAF476E}" destId="{80950D50-BA2D-48F0-84AE-55F5B62AB597}" srcOrd="0" destOrd="0" presId="urn:microsoft.com/office/officeart/2008/layout/VerticalCurvedList"/>
    <dgm:cxn modelId="{96B88C49-F248-4E32-B059-F314E9B2BD40}" type="presOf" srcId="{729EB7C3-771C-4D74-A0E9-21BD983394D3}" destId="{4E64691D-93C9-4907-AC3D-A691F4EF9E50}" srcOrd="0" destOrd="0" presId="urn:microsoft.com/office/officeart/2008/layout/VerticalCurvedList"/>
    <dgm:cxn modelId="{99CC3C6F-F4EB-45FF-920A-AB938C05489A}" type="presOf" srcId="{5CBC386A-0148-42D4-BB44-6EEFA3CC3088}" destId="{262A43B5-A4C0-4588-A1F4-8F7F8D72BC2B}" srcOrd="0" destOrd="0" presId="urn:microsoft.com/office/officeart/2008/layout/VerticalCurvedList"/>
    <dgm:cxn modelId="{1F90A855-7C10-420D-A107-C693923C705A}" srcId="{729EB7C3-771C-4D74-A0E9-21BD983394D3}" destId="{FF5BED0A-A3BF-470D-B830-3E0A20E9DEE9}" srcOrd="7" destOrd="0" parTransId="{15D242EB-8EB3-4444-A9C9-4E4ED09A65F6}" sibTransId="{5F310746-816D-4D46-9332-81DE1C45A619}"/>
    <dgm:cxn modelId="{5999AC8E-1CA8-46DC-9D9F-4E0289520A7B}" type="presOf" srcId="{C6E57D1E-A9F0-4594-B957-A4019758809F}" destId="{6E8D0D1B-0236-425E-BC5E-59D92DDF1277}" srcOrd="0" destOrd="0" presId="urn:microsoft.com/office/officeart/2008/layout/VerticalCurvedList"/>
    <dgm:cxn modelId="{842A4490-0A53-4531-AD4C-56BF50317742}" type="presOf" srcId="{B8170F9B-C583-4C58-BC38-1C20A884F3BE}" destId="{A4B8A7FE-6E0C-4BEB-9205-D40BBFFC947E}" srcOrd="0" destOrd="0" presId="urn:microsoft.com/office/officeart/2008/layout/VerticalCurvedList"/>
    <dgm:cxn modelId="{D08BEFA4-1E08-4120-A17B-3FCF24527103}" srcId="{729EB7C3-771C-4D74-A0E9-21BD983394D3}" destId="{27925595-E066-4AE0-8CE1-B52810D9618B}" srcOrd="2" destOrd="0" parTransId="{D0449A5F-FC70-42E9-8735-6F52A9DE48FF}" sibTransId="{DB5C0806-3118-43FD-A9AF-B49507B60FC0}"/>
    <dgm:cxn modelId="{46F7AABC-74BF-4452-A32B-F1DC1C6407F4}" type="presOf" srcId="{805F4C10-5F95-4FAD-89AA-EF6B4614A3C7}" destId="{069DEC6C-B93E-4A12-966D-91C14ABB5051}" srcOrd="0" destOrd="0" presId="urn:microsoft.com/office/officeart/2008/layout/VerticalCurvedList"/>
    <dgm:cxn modelId="{6C61EFC9-CF49-49F8-A16A-92EF278A4D62}" srcId="{729EB7C3-771C-4D74-A0E9-21BD983394D3}" destId="{CD278750-C841-4E18-9D7A-9879A51FC270}" srcOrd="4" destOrd="0" parTransId="{2F72FF57-9FC2-442E-AD37-E1A0DE5FD52A}" sibTransId="{C733F88D-D399-44E6-94C2-B6075B6518A3}"/>
    <dgm:cxn modelId="{93495FF4-5628-4435-A48E-357E72AB7531}" srcId="{729EB7C3-771C-4D74-A0E9-21BD983394D3}" destId="{B8170F9B-C583-4C58-BC38-1C20A884F3BE}" srcOrd="5" destOrd="0" parTransId="{670FAAAE-D401-43C3-B750-7326BB96835F}" sibTransId="{94954B0C-C747-4C6E-9942-23A00F91387A}"/>
    <dgm:cxn modelId="{7AC652BE-910F-46EF-B9F6-DFCD8258AEA1}" type="presParOf" srcId="{4E64691D-93C9-4907-AC3D-A691F4EF9E50}" destId="{B8C6B14C-5668-40FE-97F7-B9ED4DC77EDB}" srcOrd="0" destOrd="0" presId="urn:microsoft.com/office/officeart/2008/layout/VerticalCurvedList"/>
    <dgm:cxn modelId="{4893B99B-385F-4699-8EFA-CCDF0FD5E886}" type="presParOf" srcId="{B8C6B14C-5668-40FE-97F7-B9ED4DC77EDB}" destId="{E762AFF4-E5CD-4520-A203-4256F4F55EEC}" srcOrd="0" destOrd="0" presId="urn:microsoft.com/office/officeart/2008/layout/VerticalCurvedList"/>
    <dgm:cxn modelId="{B385A52E-A7DB-45CE-BA4C-0FA6128982A2}" type="presParOf" srcId="{E762AFF4-E5CD-4520-A203-4256F4F55EEC}" destId="{7DACB55C-D866-4F4B-AA7B-1560E157B077}" srcOrd="0" destOrd="0" presId="urn:microsoft.com/office/officeart/2008/layout/VerticalCurvedList"/>
    <dgm:cxn modelId="{283B3D0E-7CC2-409C-9BC3-39BAD3E65586}" type="presParOf" srcId="{E762AFF4-E5CD-4520-A203-4256F4F55EEC}" destId="{069DEC6C-B93E-4A12-966D-91C14ABB5051}" srcOrd="1" destOrd="0" presId="urn:microsoft.com/office/officeart/2008/layout/VerticalCurvedList"/>
    <dgm:cxn modelId="{AD96C9DD-3B1D-4F85-B021-4008981472AE}" type="presParOf" srcId="{E762AFF4-E5CD-4520-A203-4256F4F55EEC}" destId="{93FA3C30-4C71-4AA6-A130-E29646AF678F}" srcOrd="2" destOrd="0" presId="urn:microsoft.com/office/officeart/2008/layout/VerticalCurvedList"/>
    <dgm:cxn modelId="{150D73C8-DF26-404D-8D7B-FD25393F56F6}" type="presParOf" srcId="{E762AFF4-E5CD-4520-A203-4256F4F55EEC}" destId="{6C22B5DE-E338-413B-B8B7-6BF6E068330E}" srcOrd="3" destOrd="0" presId="urn:microsoft.com/office/officeart/2008/layout/VerticalCurvedList"/>
    <dgm:cxn modelId="{7BEE419A-AC51-4C02-AB9C-E70D64EAB65F}" type="presParOf" srcId="{B8C6B14C-5668-40FE-97F7-B9ED4DC77EDB}" destId="{80950D50-BA2D-48F0-84AE-55F5B62AB597}" srcOrd="1" destOrd="0" presId="urn:microsoft.com/office/officeart/2008/layout/VerticalCurvedList"/>
    <dgm:cxn modelId="{439240A5-2534-4CE2-B37F-2CFBCC10829B}" type="presParOf" srcId="{B8C6B14C-5668-40FE-97F7-B9ED4DC77EDB}" destId="{21FB2B5B-8BCF-47D9-928D-16458A6B02AE}" srcOrd="2" destOrd="0" presId="urn:microsoft.com/office/officeart/2008/layout/VerticalCurvedList"/>
    <dgm:cxn modelId="{A6190A0E-2BC7-4A2A-977E-2EC5F687B77C}" type="presParOf" srcId="{21FB2B5B-8BCF-47D9-928D-16458A6B02AE}" destId="{491E5E70-F04C-43C4-8C6D-07CCE0DB2E37}" srcOrd="0" destOrd="0" presId="urn:microsoft.com/office/officeart/2008/layout/VerticalCurvedList"/>
    <dgm:cxn modelId="{06A24927-A31F-4DEB-96B8-ADB52D824533}" type="presParOf" srcId="{B8C6B14C-5668-40FE-97F7-B9ED4DC77EDB}" destId="{262A43B5-A4C0-4588-A1F4-8F7F8D72BC2B}" srcOrd="3" destOrd="0" presId="urn:microsoft.com/office/officeart/2008/layout/VerticalCurvedList"/>
    <dgm:cxn modelId="{39917E4D-C9B2-4A73-8DDE-FDF307340D5D}" type="presParOf" srcId="{B8C6B14C-5668-40FE-97F7-B9ED4DC77EDB}" destId="{A71C5219-0F6E-4DF8-91A7-0FE09F67DEC4}" srcOrd="4" destOrd="0" presId="urn:microsoft.com/office/officeart/2008/layout/VerticalCurvedList"/>
    <dgm:cxn modelId="{3A8A205D-B942-4BD9-809C-484C72439BD7}" type="presParOf" srcId="{A71C5219-0F6E-4DF8-91A7-0FE09F67DEC4}" destId="{1F0D04E8-F55B-4E61-816C-9853EB61B618}" srcOrd="0" destOrd="0" presId="urn:microsoft.com/office/officeart/2008/layout/VerticalCurvedList"/>
    <dgm:cxn modelId="{F47BF6AB-D619-4BF7-8C4C-6B950E52EBD0}" type="presParOf" srcId="{B8C6B14C-5668-40FE-97F7-B9ED4DC77EDB}" destId="{CA21DBC2-3520-4B33-BD87-2F602669BCE5}" srcOrd="5" destOrd="0" presId="urn:microsoft.com/office/officeart/2008/layout/VerticalCurvedList"/>
    <dgm:cxn modelId="{854E9AA8-8613-449A-992D-190AF7C42047}" type="presParOf" srcId="{B8C6B14C-5668-40FE-97F7-B9ED4DC77EDB}" destId="{88D59739-F155-40F1-8FBD-2011FE495769}" srcOrd="6" destOrd="0" presId="urn:microsoft.com/office/officeart/2008/layout/VerticalCurvedList"/>
    <dgm:cxn modelId="{717BA8EB-5F09-48F4-9579-0B66CA7A16CA}" type="presParOf" srcId="{88D59739-F155-40F1-8FBD-2011FE495769}" destId="{700A4BF6-F75B-4B45-9395-E77C39BA793F}" srcOrd="0" destOrd="0" presId="urn:microsoft.com/office/officeart/2008/layout/VerticalCurvedList"/>
    <dgm:cxn modelId="{1659D99D-172A-4919-8B0B-BDE41E878B53}" type="presParOf" srcId="{B8C6B14C-5668-40FE-97F7-B9ED4DC77EDB}" destId="{6E8D0D1B-0236-425E-BC5E-59D92DDF1277}" srcOrd="7" destOrd="0" presId="urn:microsoft.com/office/officeart/2008/layout/VerticalCurvedList"/>
    <dgm:cxn modelId="{CCD80119-68A6-4553-BDFB-BE6D4FFCEAD8}" type="presParOf" srcId="{B8C6B14C-5668-40FE-97F7-B9ED4DC77EDB}" destId="{3A6E04F3-598C-4BBA-8258-00FC9D996AFE}" srcOrd="8" destOrd="0" presId="urn:microsoft.com/office/officeart/2008/layout/VerticalCurvedList"/>
    <dgm:cxn modelId="{ABD2F3B6-9F9C-49AB-B3C7-863F7BD0FF96}" type="presParOf" srcId="{3A6E04F3-598C-4BBA-8258-00FC9D996AFE}" destId="{46CA9A27-E24F-444B-A48D-84599BEE2AB3}" srcOrd="0" destOrd="0" presId="urn:microsoft.com/office/officeart/2008/layout/VerticalCurvedList"/>
    <dgm:cxn modelId="{0801ED60-F176-476C-B088-F0EC89B8320C}" type="presParOf" srcId="{B8C6B14C-5668-40FE-97F7-B9ED4DC77EDB}" destId="{03DFC150-8D4E-4BEE-AEE0-CE0D4AEF8519}" srcOrd="9" destOrd="0" presId="urn:microsoft.com/office/officeart/2008/layout/VerticalCurvedList"/>
    <dgm:cxn modelId="{41DB09A3-C61A-4CB1-9A67-C0F5520FE194}" type="presParOf" srcId="{B8C6B14C-5668-40FE-97F7-B9ED4DC77EDB}" destId="{513C9DD0-EB23-4AB4-9D0F-0CA4C7C708C9}" srcOrd="10" destOrd="0" presId="urn:microsoft.com/office/officeart/2008/layout/VerticalCurvedList"/>
    <dgm:cxn modelId="{013AC697-7304-4C1B-95E0-8F2B57312B44}" type="presParOf" srcId="{513C9DD0-EB23-4AB4-9D0F-0CA4C7C708C9}" destId="{54E52E8E-C63B-46A7-8E69-8EF8B2B54F18}" srcOrd="0" destOrd="0" presId="urn:microsoft.com/office/officeart/2008/layout/VerticalCurvedList"/>
    <dgm:cxn modelId="{44CB9018-08B9-43A2-9567-6F5B0222BF7A}" type="presParOf" srcId="{B8C6B14C-5668-40FE-97F7-B9ED4DC77EDB}" destId="{A4B8A7FE-6E0C-4BEB-9205-D40BBFFC947E}" srcOrd="11" destOrd="0" presId="urn:microsoft.com/office/officeart/2008/layout/VerticalCurvedList"/>
    <dgm:cxn modelId="{0EF466C6-CE34-45DE-A913-693957B5BCE4}" type="presParOf" srcId="{B8C6B14C-5668-40FE-97F7-B9ED4DC77EDB}" destId="{2FC59301-D90D-4B45-B5B2-0CAD5C35F094}" srcOrd="12" destOrd="0" presId="urn:microsoft.com/office/officeart/2008/layout/VerticalCurvedList"/>
    <dgm:cxn modelId="{642E7FF3-A83F-4F46-ADC7-1B163250A24B}" type="presParOf" srcId="{2FC59301-D90D-4B45-B5B2-0CAD5C35F094}" destId="{8B819EE2-D05D-4F32-B731-3B10FCED4039}" srcOrd="0" destOrd="0" presId="urn:microsoft.com/office/officeart/2008/layout/VerticalCurvedList"/>
    <dgm:cxn modelId="{F5969711-A1EF-46D8-BBD3-B7F67B379324}" type="presParOf" srcId="{B8C6B14C-5668-40FE-97F7-B9ED4DC77EDB}" destId="{3F7640D0-A5BB-47B2-8970-EFE2B6BEC633}" srcOrd="13" destOrd="0" presId="urn:microsoft.com/office/officeart/2008/layout/VerticalCurvedList"/>
    <dgm:cxn modelId="{91760319-683D-4E60-9041-753C6742FD4E}" type="presParOf" srcId="{B8C6B14C-5668-40FE-97F7-B9ED4DC77EDB}" destId="{2651313B-650A-4DFB-8623-0EC8D63CEE31}" srcOrd="14" destOrd="0" presId="urn:microsoft.com/office/officeart/2008/layout/VerticalCurvedList"/>
    <dgm:cxn modelId="{556A302A-2D7B-4259-ABBC-1A526A99F80D}" type="presParOf" srcId="{2651313B-650A-4DFB-8623-0EC8D63CEE31}" destId="{99DF5DBA-F0DB-41FE-8385-C74010DD9758}" srcOrd="0" destOrd="0" presId="urn:microsoft.com/office/officeart/2008/layout/VerticalCurvedList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4046BD-81D0-4C3B-8687-865D79DD4C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742DA4-3B2A-42B2-95C9-4524518F071E}">
      <dgm:prSet phldrT="[Text]" custT="1"/>
      <dgm:spPr>
        <a:xfrm>
          <a:off x="261193" y="654959"/>
          <a:ext cx="5223861" cy="4132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Civil registration as the foundation for legal identity systems</a:t>
          </a:r>
        </a:p>
      </dgm:t>
    </dgm:pt>
    <dgm:pt modelId="{CCD09E56-010B-4636-8C8F-2411EDD6E7FE}" type="parTrans" cxnId="{91F02A31-2ECC-4FAA-8F56-F679F21D41CE}">
      <dgm:prSet/>
      <dgm:spPr/>
      <dgm:t>
        <a:bodyPr/>
        <a:lstStyle/>
        <a:p>
          <a:endParaRPr lang="en-US" sz="1400"/>
        </a:p>
      </dgm:t>
    </dgm:pt>
    <dgm:pt modelId="{502FCEB9-8B6F-4293-9153-7FF8F8B229DD}" type="sibTrans" cxnId="{91F02A31-2ECC-4FAA-8F56-F679F21D41CE}">
      <dgm:prSet/>
      <dgm:spPr/>
      <dgm:t>
        <a:bodyPr/>
        <a:lstStyle/>
        <a:p>
          <a:endParaRPr lang="en-US" sz="1400"/>
        </a:p>
      </dgm:t>
    </dgm:pt>
    <dgm:pt modelId="{A416E7F6-164B-4EF4-B38F-5DE87D59E464}">
      <dgm:prSet custT="1"/>
      <dgm:spPr>
        <a:xfrm>
          <a:off x="261193" y="1925040"/>
          <a:ext cx="5223861" cy="4132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CRVS and Identity management for durable solutions for refugees, internally displaced persons and returnees</a:t>
          </a:r>
        </a:p>
      </dgm:t>
    </dgm:pt>
    <dgm:pt modelId="{39E55AB7-13A6-4005-B6F6-ED861E7A12F9}" type="parTrans" cxnId="{67F636C5-0B12-44B8-B209-3AF3901BD27A}">
      <dgm:prSet/>
      <dgm:spPr/>
      <dgm:t>
        <a:bodyPr/>
        <a:lstStyle/>
        <a:p>
          <a:endParaRPr lang="en-US" sz="1400"/>
        </a:p>
      </dgm:t>
    </dgm:pt>
    <dgm:pt modelId="{0D5D3AF8-C6D3-4B69-90CB-44DA8945CBC1}" type="sibTrans" cxnId="{67F636C5-0B12-44B8-B209-3AF3901BD27A}">
      <dgm:prSet/>
      <dgm:spPr/>
      <dgm:t>
        <a:bodyPr/>
        <a:lstStyle/>
        <a:p>
          <a:endParaRPr lang="en-US" sz="1400"/>
        </a:p>
      </dgm:t>
    </dgm:pt>
    <dgm:pt modelId="{9A2F0309-2293-4E3A-A07F-06B7F1023662}">
      <dgm:prSet custT="1"/>
      <dgm:spPr>
        <a:xfrm>
          <a:off x="261193" y="1290000"/>
          <a:ext cx="5223861" cy="4132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Foundations for digital transformation</a:t>
          </a:r>
        </a:p>
      </dgm:t>
    </dgm:pt>
    <dgm:pt modelId="{A80FFAE6-F205-43C2-AB5C-223864614BB2}" type="parTrans" cxnId="{F16E180B-09A3-436C-BEA6-30E8CE5E91B0}">
      <dgm:prSet/>
      <dgm:spPr/>
      <dgm:t>
        <a:bodyPr/>
        <a:lstStyle/>
        <a:p>
          <a:endParaRPr lang="en-US" sz="1400"/>
        </a:p>
      </dgm:t>
    </dgm:pt>
    <dgm:pt modelId="{1FE6A526-2AC8-4244-BB34-6C39748776F8}" type="sibTrans" cxnId="{F16E180B-09A3-436C-BEA6-30E8CE5E91B0}">
      <dgm:prSet/>
      <dgm:spPr/>
      <dgm:t>
        <a:bodyPr/>
        <a:lstStyle/>
        <a:p>
          <a:endParaRPr lang="en-US" sz="1400"/>
        </a:p>
      </dgm:t>
    </dgm:pt>
    <dgm:pt modelId="{895576B7-2FE9-4D89-ACD9-F30BF62237C0}">
      <dgm:prSet custT="1"/>
      <dgm:spPr>
        <a:xfrm>
          <a:off x="261193" y="2560080"/>
          <a:ext cx="5223861" cy="4132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Civil registration as the foundation for legal identity systems</a:t>
          </a:r>
        </a:p>
      </dgm:t>
    </dgm:pt>
    <dgm:pt modelId="{53ACBF77-9A4F-4F92-8644-BA096F894327}" type="parTrans" cxnId="{AC5C4B17-0671-4B11-8E78-7AF373A75E1A}">
      <dgm:prSet/>
      <dgm:spPr/>
      <dgm:t>
        <a:bodyPr/>
        <a:lstStyle/>
        <a:p>
          <a:endParaRPr lang="en-US" sz="1400"/>
        </a:p>
      </dgm:t>
    </dgm:pt>
    <dgm:pt modelId="{435A4DDD-664A-4FF6-8F78-EFFD12B79251}" type="sibTrans" cxnId="{AC5C4B17-0671-4B11-8E78-7AF373A75E1A}">
      <dgm:prSet/>
      <dgm:spPr/>
      <dgm:t>
        <a:bodyPr/>
        <a:lstStyle/>
        <a:p>
          <a:endParaRPr lang="en-US" sz="1400"/>
        </a:p>
      </dgm:t>
    </dgm:pt>
    <dgm:pt modelId="{84C728B5-FD76-4835-923B-3B98BF4DCB34}">
      <dgm:prSet custT="1"/>
      <dgm:spPr>
        <a:xfrm flipH="1">
          <a:off x="261193" y="19919"/>
          <a:ext cx="5223861" cy="413280"/>
        </a:xfrm>
        <a:prstGeom prst="roundRect">
          <a:avLst/>
        </a:prstGeom>
        <a:solidFill>
          <a:srgbClr val="ED7D31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en-US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algn="l">
            <a:buNone/>
          </a:pPr>
          <a:r>
            <a: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Innovative</a:t>
          </a:r>
          <a:r>
            <a:rPr lang="en-US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civil registration and vital statistics systems: foundation for legal identity management </a:t>
          </a:r>
        </a:p>
        <a:p>
          <a:pPr algn="ctr">
            <a:buNone/>
          </a:pPr>
          <a:endParaRPr lang="en-US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D6DCDE3-22C4-426D-938F-BDFBEC64330C}" type="parTrans" cxnId="{09EA3443-3CDC-4364-8A30-F1DDDB45D935}">
      <dgm:prSet/>
      <dgm:spPr/>
      <dgm:t>
        <a:bodyPr/>
        <a:lstStyle/>
        <a:p>
          <a:endParaRPr lang="en-US"/>
        </a:p>
      </dgm:t>
    </dgm:pt>
    <dgm:pt modelId="{CC39D3B4-C007-41EA-A670-8441AB025A56}" type="sibTrans" cxnId="{09EA3443-3CDC-4364-8A30-F1DDDB45D935}">
      <dgm:prSet/>
      <dgm:spPr/>
      <dgm:t>
        <a:bodyPr/>
        <a:lstStyle/>
        <a:p>
          <a:endParaRPr lang="en-US"/>
        </a:p>
      </dgm:t>
    </dgm:pt>
    <dgm:pt modelId="{19CDC397-49F7-4855-8E9B-7EA920B2BE09}" type="pres">
      <dgm:prSet presAssocID="{794046BD-81D0-4C3B-8687-865D79DD4C03}" presName="linear" presStyleCnt="0">
        <dgm:presLayoutVars>
          <dgm:dir/>
          <dgm:animLvl val="lvl"/>
          <dgm:resizeHandles val="exact"/>
        </dgm:presLayoutVars>
      </dgm:prSet>
      <dgm:spPr/>
    </dgm:pt>
    <dgm:pt modelId="{771A4489-20CD-4E3F-B4FB-D8DA87B8DFA9}" type="pres">
      <dgm:prSet presAssocID="{84C728B5-FD76-4835-923B-3B98BF4DCB34}" presName="parentLin" presStyleCnt="0"/>
      <dgm:spPr/>
    </dgm:pt>
    <dgm:pt modelId="{7B5222D9-9651-4983-8B5C-7D89BFB05956}" type="pres">
      <dgm:prSet presAssocID="{84C728B5-FD76-4835-923B-3B98BF4DCB34}" presName="parentLeftMargin" presStyleLbl="node1" presStyleIdx="0" presStyleCnt="5"/>
      <dgm:spPr/>
    </dgm:pt>
    <dgm:pt modelId="{AE0E20BC-EEC0-4994-90C7-445BE51235A8}" type="pres">
      <dgm:prSet presAssocID="{84C728B5-FD76-4835-923B-3B98BF4DCB34}" presName="parentText" presStyleLbl="node1" presStyleIdx="0" presStyleCnt="5" custFlipHor="1" custScaleX="142857" custScaleY="168903">
        <dgm:presLayoutVars>
          <dgm:chMax val="0"/>
          <dgm:bulletEnabled val="1"/>
        </dgm:presLayoutVars>
      </dgm:prSet>
      <dgm:spPr/>
    </dgm:pt>
    <dgm:pt modelId="{4DD18764-5D41-4C96-BEBB-1837141C2C91}" type="pres">
      <dgm:prSet presAssocID="{84C728B5-FD76-4835-923B-3B98BF4DCB34}" presName="negativeSpace" presStyleCnt="0"/>
      <dgm:spPr/>
    </dgm:pt>
    <dgm:pt modelId="{0FD5A19F-6FB7-4F7F-A4BA-CF7DCB1BE281}" type="pres">
      <dgm:prSet presAssocID="{84C728B5-FD76-4835-923B-3B98BF4DCB34}" presName="childText" presStyleLbl="conFgAcc1" presStyleIdx="0" presStyleCnt="5">
        <dgm:presLayoutVars>
          <dgm:bulletEnabled val="1"/>
        </dgm:presLayoutVars>
      </dgm:prSet>
      <dgm:spPr>
        <a:xfrm>
          <a:off x="0" y="226559"/>
          <a:ext cx="5486400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43031A"/>
          </a:solidFill>
          <a:prstDash val="solid"/>
          <a:miter lim="800000"/>
        </a:ln>
        <a:effectLst/>
      </dgm:spPr>
    </dgm:pt>
    <dgm:pt modelId="{8F5DA474-D489-4F8D-9B63-EFB344121D00}" type="pres">
      <dgm:prSet presAssocID="{CC39D3B4-C007-41EA-A670-8441AB025A56}" presName="spaceBetweenRectangles" presStyleCnt="0"/>
      <dgm:spPr/>
    </dgm:pt>
    <dgm:pt modelId="{EBDD11EE-73B1-45AD-BDD3-5E8CA0631DD3}" type="pres">
      <dgm:prSet presAssocID="{84742DA4-3B2A-42B2-95C9-4524518F071E}" presName="parentLin" presStyleCnt="0"/>
      <dgm:spPr/>
    </dgm:pt>
    <dgm:pt modelId="{A8B61F2F-734F-4DC3-AEB8-4F96139004FF}" type="pres">
      <dgm:prSet presAssocID="{84742DA4-3B2A-42B2-95C9-4524518F071E}" presName="parentLeftMargin" presStyleLbl="node1" presStyleIdx="0" presStyleCnt="5"/>
      <dgm:spPr/>
    </dgm:pt>
    <dgm:pt modelId="{4E3ADCD2-E9FD-45E1-99A5-9BB6C9D0E924}" type="pres">
      <dgm:prSet presAssocID="{84742DA4-3B2A-42B2-95C9-4524518F071E}" presName="parentText" presStyleLbl="node1" presStyleIdx="1" presStyleCnt="5" custScaleX="142857" custScaleY="160362">
        <dgm:presLayoutVars>
          <dgm:chMax val="0"/>
          <dgm:bulletEnabled val="1"/>
        </dgm:presLayoutVars>
      </dgm:prSet>
      <dgm:spPr/>
    </dgm:pt>
    <dgm:pt modelId="{43447230-F695-447C-B32E-7671ADAFAB10}" type="pres">
      <dgm:prSet presAssocID="{84742DA4-3B2A-42B2-95C9-4524518F071E}" presName="negativeSpace" presStyleCnt="0"/>
      <dgm:spPr/>
    </dgm:pt>
    <dgm:pt modelId="{50365848-E8E8-4F30-A3B2-C95F49D38504}" type="pres">
      <dgm:prSet presAssocID="{84742DA4-3B2A-42B2-95C9-4524518F071E}" presName="childText" presStyleLbl="conFgAcc1" presStyleIdx="1" presStyleCnt="5">
        <dgm:presLayoutVars>
          <dgm:bulletEnabled val="1"/>
        </dgm:presLayoutVars>
      </dgm:prSet>
      <dgm:spPr>
        <a:xfrm>
          <a:off x="0" y="861599"/>
          <a:ext cx="5486400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3031A"/>
          </a:solidFill>
          <a:prstDash val="solid"/>
          <a:miter lim="800000"/>
        </a:ln>
        <a:effectLst/>
      </dgm:spPr>
    </dgm:pt>
    <dgm:pt modelId="{4379875D-1DC0-44C8-A48D-ACE4E3521883}" type="pres">
      <dgm:prSet presAssocID="{502FCEB9-8B6F-4293-9153-7FF8F8B229DD}" presName="spaceBetweenRectangles" presStyleCnt="0"/>
      <dgm:spPr/>
    </dgm:pt>
    <dgm:pt modelId="{46439647-B59B-4B44-B803-D920F69ACD92}" type="pres">
      <dgm:prSet presAssocID="{9A2F0309-2293-4E3A-A07F-06B7F1023662}" presName="parentLin" presStyleCnt="0"/>
      <dgm:spPr/>
    </dgm:pt>
    <dgm:pt modelId="{A1DF4560-C2EF-4234-B317-4DF425F6B855}" type="pres">
      <dgm:prSet presAssocID="{9A2F0309-2293-4E3A-A07F-06B7F1023662}" presName="parentLeftMargin" presStyleLbl="node1" presStyleIdx="1" presStyleCnt="5"/>
      <dgm:spPr/>
    </dgm:pt>
    <dgm:pt modelId="{215E459E-9812-4965-A3A8-431D2E94122A}" type="pres">
      <dgm:prSet presAssocID="{9A2F0309-2293-4E3A-A07F-06B7F1023662}" presName="parentText" presStyleLbl="node1" presStyleIdx="2" presStyleCnt="5" custScaleX="142857" custScaleY="174833">
        <dgm:presLayoutVars>
          <dgm:chMax val="0"/>
          <dgm:bulletEnabled val="1"/>
        </dgm:presLayoutVars>
      </dgm:prSet>
      <dgm:spPr/>
    </dgm:pt>
    <dgm:pt modelId="{99F2E70F-BCA2-4C4D-BF36-5DCC4DA47474}" type="pres">
      <dgm:prSet presAssocID="{9A2F0309-2293-4E3A-A07F-06B7F1023662}" presName="negativeSpace" presStyleCnt="0"/>
      <dgm:spPr/>
    </dgm:pt>
    <dgm:pt modelId="{9C41CBC7-173A-498B-9886-F9D6DFEB627D}" type="pres">
      <dgm:prSet presAssocID="{9A2F0309-2293-4E3A-A07F-06B7F1023662}" presName="childText" presStyleLbl="conFgAcc1" presStyleIdx="2" presStyleCnt="5">
        <dgm:presLayoutVars>
          <dgm:bulletEnabled val="1"/>
        </dgm:presLayoutVars>
      </dgm:prSet>
      <dgm:spPr>
        <a:xfrm>
          <a:off x="0" y="1496639"/>
          <a:ext cx="5486400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3031A"/>
          </a:solidFill>
          <a:prstDash val="solid"/>
          <a:miter lim="800000"/>
        </a:ln>
        <a:effectLst/>
      </dgm:spPr>
    </dgm:pt>
    <dgm:pt modelId="{68BD7366-B51D-49AB-BD89-25977B52AE57}" type="pres">
      <dgm:prSet presAssocID="{1FE6A526-2AC8-4244-BB34-6C39748776F8}" presName="spaceBetweenRectangles" presStyleCnt="0"/>
      <dgm:spPr/>
    </dgm:pt>
    <dgm:pt modelId="{1AE54F54-1747-4877-A9D1-DD01C8760193}" type="pres">
      <dgm:prSet presAssocID="{A416E7F6-164B-4EF4-B38F-5DE87D59E464}" presName="parentLin" presStyleCnt="0"/>
      <dgm:spPr/>
    </dgm:pt>
    <dgm:pt modelId="{FD2AA64D-EBB7-4353-9388-19DC5CE04CAB}" type="pres">
      <dgm:prSet presAssocID="{A416E7F6-164B-4EF4-B38F-5DE87D59E464}" presName="parentLeftMargin" presStyleLbl="node1" presStyleIdx="2" presStyleCnt="5"/>
      <dgm:spPr/>
    </dgm:pt>
    <dgm:pt modelId="{57434CAD-CF49-48D3-AB1D-F2FAB6956E7B}" type="pres">
      <dgm:prSet presAssocID="{A416E7F6-164B-4EF4-B38F-5DE87D59E464}" presName="parentText" presStyleLbl="node1" presStyleIdx="3" presStyleCnt="5" custScaleX="147991" custScaleY="195868" custLinFactNeighborX="33934" custLinFactNeighborY="-5947">
        <dgm:presLayoutVars>
          <dgm:chMax val="0"/>
          <dgm:bulletEnabled val="1"/>
        </dgm:presLayoutVars>
      </dgm:prSet>
      <dgm:spPr/>
    </dgm:pt>
    <dgm:pt modelId="{3BA51969-0D52-4DC7-A34D-DD0FC437E1FF}" type="pres">
      <dgm:prSet presAssocID="{A416E7F6-164B-4EF4-B38F-5DE87D59E464}" presName="negativeSpace" presStyleCnt="0"/>
      <dgm:spPr/>
    </dgm:pt>
    <dgm:pt modelId="{0ED94F41-A2BC-4D6E-96BC-1DF218DEA9EE}" type="pres">
      <dgm:prSet presAssocID="{A416E7F6-164B-4EF4-B38F-5DE87D59E464}" presName="childText" presStyleLbl="conFgAcc1" presStyleIdx="3" presStyleCnt="5">
        <dgm:presLayoutVars>
          <dgm:bulletEnabled val="1"/>
        </dgm:presLayoutVars>
      </dgm:prSet>
      <dgm:spPr>
        <a:xfrm>
          <a:off x="0" y="2131680"/>
          <a:ext cx="5486400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3031A"/>
          </a:solidFill>
          <a:prstDash val="solid"/>
          <a:miter lim="800000"/>
        </a:ln>
        <a:effectLst/>
      </dgm:spPr>
    </dgm:pt>
    <dgm:pt modelId="{8DEA0FA0-61D9-4336-8ABD-2A374F073601}" type="pres">
      <dgm:prSet presAssocID="{0D5D3AF8-C6D3-4B69-90CB-44DA8945CBC1}" presName="spaceBetweenRectangles" presStyleCnt="0"/>
      <dgm:spPr/>
    </dgm:pt>
    <dgm:pt modelId="{9AF9F32F-F780-4772-95B8-D912AF7A71B0}" type="pres">
      <dgm:prSet presAssocID="{895576B7-2FE9-4D89-ACD9-F30BF62237C0}" presName="parentLin" presStyleCnt="0"/>
      <dgm:spPr/>
    </dgm:pt>
    <dgm:pt modelId="{B649745A-811B-46C6-9115-19A96A8B2175}" type="pres">
      <dgm:prSet presAssocID="{895576B7-2FE9-4D89-ACD9-F30BF62237C0}" presName="parentLeftMargin" presStyleLbl="node1" presStyleIdx="3" presStyleCnt="5"/>
      <dgm:spPr/>
    </dgm:pt>
    <dgm:pt modelId="{064853AD-22EC-4E10-9ADD-04D92CCB2124}" type="pres">
      <dgm:prSet presAssocID="{895576B7-2FE9-4D89-ACD9-F30BF62237C0}" presName="parentText" presStyleLbl="node1" presStyleIdx="4" presStyleCnt="5" custScaleX="142857" custScaleY="121304">
        <dgm:presLayoutVars>
          <dgm:chMax val="0"/>
          <dgm:bulletEnabled val="1"/>
        </dgm:presLayoutVars>
      </dgm:prSet>
      <dgm:spPr/>
    </dgm:pt>
    <dgm:pt modelId="{1843AB93-6DF7-4DB1-82A1-2A6DBF21AC6F}" type="pres">
      <dgm:prSet presAssocID="{895576B7-2FE9-4D89-ACD9-F30BF62237C0}" presName="negativeSpace" presStyleCnt="0"/>
      <dgm:spPr/>
    </dgm:pt>
    <dgm:pt modelId="{E3F1D9B1-A0DD-4D15-9909-8CA23EECFD1F}" type="pres">
      <dgm:prSet presAssocID="{895576B7-2FE9-4D89-ACD9-F30BF62237C0}" presName="childText" presStyleLbl="conFgAcc1" presStyleIdx="4" presStyleCnt="5">
        <dgm:presLayoutVars>
          <dgm:bulletEnabled val="1"/>
        </dgm:presLayoutVars>
      </dgm:prSet>
      <dgm:spPr>
        <a:xfrm>
          <a:off x="0" y="2766720"/>
          <a:ext cx="5486400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3031A"/>
          </a:solidFill>
          <a:prstDash val="solid"/>
          <a:miter lim="800000"/>
        </a:ln>
        <a:effectLst/>
      </dgm:spPr>
    </dgm:pt>
  </dgm:ptLst>
  <dgm:cxnLst>
    <dgm:cxn modelId="{F16E180B-09A3-436C-BEA6-30E8CE5E91B0}" srcId="{794046BD-81D0-4C3B-8687-865D79DD4C03}" destId="{9A2F0309-2293-4E3A-A07F-06B7F1023662}" srcOrd="2" destOrd="0" parTransId="{A80FFAE6-F205-43C2-AB5C-223864614BB2}" sibTransId="{1FE6A526-2AC8-4244-BB34-6C39748776F8}"/>
    <dgm:cxn modelId="{AC5C4B17-0671-4B11-8E78-7AF373A75E1A}" srcId="{794046BD-81D0-4C3B-8687-865D79DD4C03}" destId="{895576B7-2FE9-4D89-ACD9-F30BF62237C0}" srcOrd="4" destOrd="0" parTransId="{53ACBF77-9A4F-4F92-8644-BA096F894327}" sibTransId="{435A4DDD-664A-4FF6-8F78-EFFD12B79251}"/>
    <dgm:cxn modelId="{69B06822-864B-4DB2-83D1-044BE429F1D1}" type="presOf" srcId="{84742DA4-3B2A-42B2-95C9-4524518F071E}" destId="{4E3ADCD2-E9FD-45E1-99A5-9BB6C9D0E924}" srcOrd="1" destOrd="0" presId="urn:microsoft.com/office/officeart/2005/8/layout/list1"/>
    <dgm:cxn modelId="{605B3D23-C6CA-4309-B3F5-6E18BC3F224E}" type="presOf" srcId="{84C728B5-FD76-4835-923B-3B98BF4DCB34}" destId="{AE0E20BC-EEC0-4994-90C7-445BE51235A8}" srcOrd="1" destOrd="0" presId="urn:microsoft.com/office/officeart/2005/8/layout/list1"/>
    <dgm:cxn modelId="{20FB5A25-04F4-4E37-9EA9-1A24FB68F255}" type="presOf" srcId="{9A2F0309-2293-4E3A-A07F-06B7F1023662}" destId="{215E459E-9812-4965-A3A8-431D2E94122A}" srcOrd="1" destOrd="0" presId="urn:microsoft.com/office/officeart/2005/8/layout/list1"/>
    <dgm:cxn modelId="{91F02A31-2ECC-4FAA-8F56-F679F21D41CE}" srcId="{794046BD-81D0-4C3B-8687-865D79DD4C03}" destId="{84742DA4-3B2A-42B2-95C9-4524518F071E}" srcOrd="1" destOrd="0" parTransId="{CCD09E56-010B-4636-8C8F-2411EDD6E7FE}" sibTransId="{502FCEB9-8B6F-4293-9153-7FF8F8B229DD}"/>
    <dgm:cxn modelId="{09EA3443-3CDC-4364-8A30-F1DDDB45D935}" srcId="{794046BD-81D0-4C3B-8687-865D79DD4C03}" destId="{84C728B5-FD76-4835-923B-3B98BF4DCB34}" srcOrd="0" destOrd="0" parTransId="{9D6DCDE3-22C4-426D-938F-BDFBEC64330C}" sibTransId="{CC39D3B4-C007-41EA-A670-8441AB025A56}"/>
    <dgm:cxn modelId="{13A68149-7A8A-400D-BF0F-07258E9E9FA0}" type="presOf" srcId="{895576B7-2FE9-4D89-ACD9-F30BF62237C0}" destId="{B649745A-811B-46C6-9115-19A96A8B2175}" srcOrd="0" destOrd="0" presId="urn:microsoft.com/office/officeart/2005/8/layout/list1"/>
    <dgm:cxn modelId="{5D80D14A-9DBF-4446-9E0C-B84AF39804F7}" type="presOf" srcId="{794046BD-81D0-4C3B-8687-865D79DD4C03}" destId="{19CDC397-49F7-4855-8E9B-7EA920B2BE09}" srcOrd="0" destOrd="0" presId="urn:microsoft.com/office/officeart/2005/8/layout/list1"/>
    <dgm:cxn modelId="{C695D251-82C5-4BD8-A991-581D86B67CD5}" type="presOf" srcId="{84742DA4-3B2A-42B2-95C9-4524518F071E}" destId="{A8B61F2F-734F-4DC3-AEB8-4F96139004FF}" srcOrd="0" destOrd="0" presId="urn:microsoft.com/office/officeart/2005/8/layout/list1"/>
    <dgm:cxn modelId="{9AF4097A-A71A-456A-905A-A2D1088F5B3E}" type="presOf" srcId="{9A2F0309-2293-4E3A-A07F-06B7F1023662}" destId="{A1DF4560-C2EF-4234-B317-4DF425F6B855}" srcOrd="0" destOrd="0" presId="urn:microsoft.com/office/officeart/2005/8/layout/list1"/>
    <dgm:cxn modelId="{61263387-11FE-472F-9F1C-EAD946DA9B1F}" type="presOf" srcId="{A416E7F6-164B-4EF4-B38F-5DE87D59E464}" destId="{57434CAD-CF49-48D3-AB1D-F2FAB6956E7B}" srcOrd="1" destOrd="0" presId="urn:microsoft.com/office/officeart/2005/8/layout/list1"/>
    <dgm:cxn modelId="{67F636C5-0B12-44B8-B209-3AF3901BD27A}" srcId="{794046BD-81D0-4C3B-8687-865D79DD4C03}" destId="{A416E7F6-164B-4EF4-B38F-5DE87D59E464}" srcOrd="3" destOrd="0" parTransId="{39E55AB7-13A6-4005-B6F6-ED861E7A12F9}" sibTransId="{0D5D3AF8-C6D3-4B69-90CB-44DA8945CBC1}"/>
    <dgm:cxn modelId="{1D3EAADA-AE9C-47CF-8D6A-7983EAF33736}" type="presOf" srcId="{84C728B5-FD76-4835-923B-3B98BF4DCB34}" destId="{7B5222D9-9651-4983-8B5C-7D89BFB05956}" srcOrd="0" destOrd="0" presId="urn:microsoft.com/office/officeart/2005/8/layout/list1"/>
    <dgm:cxn modelId="{35FAD4EC-6F3B-44CD-B855-5F85F0C632FA}" type="presOf" srcId="{A416E7F6-164B-4EF4-B38F-5DE87D59E464}" destId="{FD2AA64D-EBB7-4353-9388-19DC5CE04CAB}" srcOrd="0" destOrd="0" presId="urn:microsoft.com/office/officeart/2005/8/layout/list1"/>
    <dgm:cxn modelId="{C8AFFFF5-9991-4CAC-84FA-AFA4325AE568}" type="presOf" srcId="{895576B7-2FE9-4D89-ACD9-F30BF62237C0}" destId="{064853AD-22EC-4E10-9ADD-04D92CCB2124}" srcOrd="1" destOrd="0" presId="urn:microsoft.com/office/officeart/2005/8/layout/list1"/>
    <dgm:cxn modelId="{67ACE492-1F96-4C1C-85D4-C5F71F858346}" type="presParOf" srcId="{19CDC397-49F7-4855-8E9B-7EA920B2BE09}" destId="{771A4489-20CD-4E3F-B4FB-D8DA87B8DFA9}" srcOrd="0" destOrd="0" presId="urn:microsoft.com/office/officeart/2005/8/layout/list1"/>
    <dgm:cxn modelId="{4B594C55-9C28-48C5-B158-BAE3C03F5FE7}" type="presParOf" srcId="{771A4489-20CD-4E3F-B4FB-D8DA87B8DFA9}" destId="{7B5222D9-9651-4983-8B5C-7D89BFB05956}" srcOrd="0" destOrd="0" presId="urn:microsoft.com/office/officeart/2005/8/layout/list1"/>
    <dgm:cxn modelId="{63FFC042-8830-4332-AE6E-7E044B83BA8B}" type="presParOf" srcId="{771A4489-20CD-4E3F-B4FB-D8DA87B8DFA9}" destId="{AE0E20BC-EEC0-4994-90C7-445BE51235A8}" srcOrd="1" destOrd="0" presId="urn:microsoft.com/office/officeart/2005/8/layout/list1"/>
    <dgm:cxn modelId="{A6F3D6D4-9486-4979-925C-F43806827F3E}" type="presParOf" srcId="{19CDC397-49F7-4855-8E9B-7EA920B2BE09}" destId="{4DD18764-5D41-4C96-BEBB-1837141C2C91}" srcOrd="1" destOrd="0" presId="urn:microsoft.com/office/officeart/2005/8/layout/list1"/>
    <dgm:cxn modelId="{5ED42403-8D28-42F7-8ED7-C0A213DB7AC7}" type="presParOf" srcId="{19CDC397-49F7-4855-8E9B-7EA920B2BE09}" destId="{0FD5A19F-6FB7-4F7F-A4BA-CF7DCB1BE281}" srcOrd="2" destOrd="0" presId="urn:microsoft.com/office/officeart/2005/8/layout/list1"/>
    <dgm:cxn modelId="{98646865-A475-4453-9A9A-7670CBF5C593}" type="presParOf" srcId="{19CDC397-49F7-4855-8E9B-7EA920B2BE09}" destId="{8F5DA474-D489-4F8D-9B63-EFB344121D00}" srcOrd="3" destOrd="0" presId="urn:microsoft.com/office/officeart/2005/8/layout/list1"/>
    <dgm:cxn modelId="{57CA4213-03FA-463D-BC90-018D053F6856}" type="presParOf" srcId="{19CDC397-49F7-4855-8E9B-7EA920B2BE09}" destId="{EBDD11EE-73B1-45AD-BDD3-5E8CA0631DD3}" srcOrd="4" destOrd="0" presId="urn:microsoft.com/office/officeart/2005/8/layout/list1"/>
    <dgm:cxn modelId="{F0254304-7EDB-49C3-B550-E9046109A462}" type="presParOf" srcId="{EBDD11EE-73B1-45AD-BDD3-5E8CA0631DD3}" destId="{A8B61F2F-734F-4DC3-AEB8-4F96139004FF}" srcOrd="0" destOrd="0" presId="urn:microsoft.com/office/officeart/2005/8/layout/list1"/>
    <dgm:cxn modelId="{20EA2404-7437-4ADC-A00F-0F8624E6E789}" type="presParOf" srcId="{EBDD11EE-73B1-45AD-BDD3-5E8CA0631DD3}" destId="{4E3ADCD2-E9FD-45E1-99A5-9BB6C9D0E924}" srcOrd="1" destOrd="0" presId="urn:microsoft.com/office/officeart/2005/8/layout/list1"/>
    <dgm:cxn modelId="{CF847A61-5847-4F50-A362-3E9E8A0D0E4C}" type="presParOf" srcId="{19CDC397-49F7-4855-8E9B-7EA920B2BE09}" destId="{43447230-F695-447C-B32E-7671ADAFAB10}" srcOrd="5" destOrd="0" presId="urn:microsoft.com/office/officeart/2005/8/layout/list1"/>
    <dgm:cxn modelId="{D41595FE-B5EF-451E-B933-17904EBDE09A}" type="presParOf" srcId="{19CDC397-49F7-4855-8E9B-7EA920B2BE09}" destId="{50365848-E8E8-4F30-A3B2-C95F49D38504}" srcOrd="6" destOrd="0" presId="urn:microsoft.com/office/officeart/2005/8/layout/list1"/>
    <dgm:cxn modelId="{A1DEBF25-1859-4EA7-AF5D-D874DE0AAAAD}" type="presParOf" srcId="{19CDC397-49F7-4855-8E9B-7EA920B2BE09}" destId="{4379875D-1DC0-44C8-A48D-ACE4E3521883}" srcOrd="7" destOrd="0" presId="urn:microsoft.com/office/officeart/2005/8/layout/list1"/>
    <dgm:cxn modelId="{AE5F2BB9-7F3A-4A6E-A0B1-57699DE03142}" type="presParOf" srcId="{19CDC397-49F7-4855-8E9B-7EA920B2BE09}" destId="{46439647-B59B-4B44-B803-D920F69ACD92}" srcOrd="8" destOrd="0" presId="urn:microsoft.com/office/officeart/2005/8/layout/list1"/>
    <dgm:cxn modelId="{E82A272D-6B90-42B0-B84F-7F3DCCFAE4C8}" type="presParOf" srcId="{46439647-B59B-4B44-B803-D920F69ACD92}" destId="{A1DF4560-C2EF-4234-B317-4DF425F6B855}" srcOrd="0" destOrd="0" presId="urn:microsoft.com/office/officeart/2005/8/layout/list1"/>
    <dgm:cxn modelId="{614C22CD-8496-46A5-B522-784139944AEE}" type="presParOf" srcId="{46439647-B59B-4B44-B803-D920F69ACD92}" destId="{215E459E-9812-4965-A3A8-431D2E94122A}" srcOrd="1" destOrd="0" presId="urn:microsoft.com/office/officeart/2005/8/layout/list1"/>
    <dgm:cxn modelId="{4357CE82-FC14-4118-9279-2AA6BCC8CEC1}" type="presParOf" srcId="{19CDC397-49F7-4855-8E9B-7EA920B2BE09}" destId="{99F2E70F-BCA2-4C4D-BF36-5DCC4DA47474}" srcOrd="9" destOrd="0" presId="urn:microsoft.com/office/officeart/2005/8/layout/list1"/>
    <dgm:cxn modelId="{20942916-84D3-49B5-AB04-F7BC3DADF3DB}" type="presParOf" srcId="{19CDC397-49F7-4855-8E9B-7EA920B2BE09}" destId="{9C41CBC7-173A-498B-9886-F9D6DFEB627D}" srcOrd="10" destOrd="0" presId="urn:microsoft.com/office/officeart/2005/8/layout/list1"/>
    <dgm:cxn modelId="{D0F857B3-456F-425A-A2F6-402887B16E18}" type="presParOf" srcId="{19CDC397-49F7-4855-8E9B-7EA920B2BE09}" destId="{68BD7366-B51D-49AB-BD89-25977B52AE57}" srcOrd="11" destOrd="0" presId="urn:microsoft.com/office/officeart/2005/8/layout/list1"/>
    <dgm:cxn modelId="{DCEA2C9B-3AE9-467D-8D72-EEF23385E64E}" type="presParOf" srcId="{19CDC397-49F7-4855-8E9B-7EA920B2BE09}" destId="{1AE54F54-1747-4877-A9D1-DD01C8760193}" srcOrd="12" destOrd="0" presId="urn:microsoft.com/office/officeart/2005/8/layout/list1"/>
    <dgm:cxn modelId="{BB05B718-35F3-4CAE-A5A7-AAAA701E06F4}" type="presParOf" srcId="{1AE54F54-1747-4877-A9D1-DD01C8760193}" destId="{FD2AA64D-EBB7-4353-9388-19DC5CE04CAB}" srcOrd="0" destOrd="0" presId="urn:microsoft.com/office/officeart/2005/8/layout/list1"/>
    <dgm:cxn modelId="{3CC9EA02-84C5-48B6-8F01-961B61FE0414}" type="presParOf" srcId="{1AE54F54-1747-4877-A9D1-DD01C8760193}" destId="{57434CAD-CF49-48D3-AB1D-F2FAB6956E7B}" srcOrd="1" destOrd="0" presId="urn:microsoft.com/office/officeart/2005/8/layout/list1"/>
    <dgm:cxn modelId="{1A0E185F-8C21-457F-857A-4A78B8D9EA08}" type="presParOf" srcId="{19CDC397-49F7-4855-8E9B-7EA920B2BE09}" destId="{3BA51969-0D52-4DC7-A34D-DD0FC437E1FF}" srcOrd="13" destOrd="0" presId="urn:microsoft.com/office/officeart/2005/8/layout/list1"/>
    <dgm:cxn modelId="{FDFB5EAE-4176-49F9-942C-BD0F99B3B4D0}" type="presParOf" srcId="{19CDC397-49F7-4855-8E9B-7EA920B2BE09}" destId="{0ED94F41-A2BC-4D6E-96BC-1DF218DEA9EE}" srcOrd="14" destOrd="0" presId="urn:microsoft.com/office/officeart/2005/8/layout/list1"/>
    <dgm:cxn modelId="{D27CED95-AEB9-4A08-BDBA-B020EF7F22E4}" type="presParOf" srcId="{19CDC397-49F7-4855-8E9B-7EA920B2BE09}" destId="{8DEA0FA0-61D9-4336-8ABD-2A374F073601}" srcOrd="15" destOrd="0" presId="urn:microsoft.com/office/officeart/2005/8/layout/list1"/>
    <dgm:cxn modelId="{6658A26C-662B-4405-BC9C-2BADEA12FB6C}" type="presParOf" srcId="{19CDC397-49F7-4855-8E9B-7EA920B2BE09}" destId="{9AF9F32F-F780-4772-95B8-D912AF7A71B0}" srcOrd="16" destOrd="0" presId="urn:microsoft.com/office/officeart/2005/8/layout/list1"/>
    <dgm:cxn modelId="{78E04765-FF08-4B68-B7E4-8C480B5C0800}" type="presParOf" srcId="{9AF9F32F-F780-4772-95B8-D912AF7A71B0}" destId="{B649745A-811B-46C6-9115-19A96A8B2175}" srcOrd="0" destOrd="0" presId="urn:microsoft.com/office/officeart/2005/8/layout/list1"/>
    <dgm:cxn modelId="{34982E0D-C8E1-408D-BADD-EEF8C97A9DA0}" type="presParOf" srcId="{9AF9F32F-F780-4772-95B8-D912AF7A71B0}" destId="{064853AD-22EC-4E10-9ADD-04D92CCB2124}" srcOrd="1" destOrd="0" presId="urn:microsoft.com/office/officeart/2005/8/layout/list1"/>
    <dgm:cxn modelId="{C55E19ED-8434-4DB0-9A7C-6ABF0358A621}" type="presParOf" srcId="{19CDC397-49F7-4855-8E9B-7EA920B2BE09}" destId="{1843AB93-6DF7-4DB1-82A1-2A6DBF21AC6F}" srcOrd="17" destOrd="0" presId="urn:microsoft.com/office/officeart/2005/8/layout/list1"/>
    <dgm:cxn modelId="{4890A918-8580-4F6B-A0B2-4386FED6F3D5}" type="presParOf" srcId="{19CDC397-49F7-4855-8E9B-7EA920B2BE09}" destId="{E3F1D9B1-A0DD-4D15-9909-8CA23EECFD1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9EB7C3-771C-4D74-A0E9-21BD983394D3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CBC386A-0148-42D4-BB44-6EEFA3CC3088}">
      <dgm:prSet custT="1"/>
      <dgm:spPr>
        <a:xfrm>
          <a:off x="885097" y="945352"/>
          <a:ext cx="11002971" cy="748621"/>
        </a:xfrm>
        <a:prstGeom prst="rect">
          <a:avLst/>
        </a:prstGeom>
        <a:solidFill>
          <a:srgbClr val="FD713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SzPts val="1400"/>
            <a:buFont typeface="+mj-lt"/>
            <a:buNone/>
          </a:pPr>
          <a:r>
            <a:rPr lang="en-US" sz="20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Strong political will and leadership by Ministers for Member to increase investments in modernized and digitization CRVS systems</a:t>
          </a:r>
        </a:p>
      </dgm:t>
    </dgm:pt>
    <dgm:pt modelId="{8EA3B0AA-562D-426C-A438-D3C042C17F69}" type="sibTrans" cxnId="{C549B33B-E3A8-4DB2-9C3F-9B6A80682C24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FABB8586-C62D-4204-A8F0-5ED6550E1BFE}" type="parTrans" cxnId="{C549B33B-E3A8-4DB2-9C3F-9B6A80682C24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27925595-E066-4AE0-8CE1-B52810D9618B}">
      <dgm:prSet custT="1"/>
      <dgm:spPr>
        <a:xfrm>
          <a:off x="1146939" y="1773115"/>
          <a:ext cx="10741128" cy="675760"/>
        </a:xfrm>
        <a:prstGeom prst="rect">
          <a:avLst/>
        </a:prstGeom>
        <a:solidFill>
          <a:srgbClr val="43031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b="0" i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Adopt laws and policies that strengthen existing institutions to provide legal documents to refugees, stateless persons and displaced persons</a:t>
          </a:r>
          <a:endParaRPr lang="en-US" sz="2000" b="0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B5C0806-3118-43FD-A9AF-B49507B60FC0}" type="sibTrans" cxnId="{D08BEFA4-1E08-4120-A17B-3FCF24527103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D0449A5F-FC70-42E9-8735-6F52A9DE48FF}" type="parTrans" cxnId="{D08BEFA4-1E08-4120-A17B-3FCF24527103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C6E57D1E-A9F0-4594-B957-A4019758809F}">
      <dgm:prSet custT="1"/>
      <dgm:spPr>
        <a:xfrm>
          <a:off x="1230543" y="2632154"/>
          <a:ext cx="10657524" cy="541509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en-US" sz="2000" b="0" i="0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en-US" sz="2000" b="0" i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Adhere to the principles of civil registration: continuous, permanent, compulsory, universal and confidential </a:t>
          </a:r>
        </a:p>
        <a:p>
          <a:pPr>
            <a:buNone/>
          </a:pPr>
          <a:r>
            <a:rPr lang="en-US" sz="2000" b="0" i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3D2A7A2E-2C4B-45F9-9A72-F5E53528125E}" type="parTrans" cxnId="{C980F60C-96AF-4BAF-8AD9-E091B522F38D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ACCEEFB0-48DE-41E4-9D9F-CB0B401CC0DC}" type="sibTrans" cxnId="{C980F60C-96AF-4BAF-8AD9-E091B522F38D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CD278750-C841-4E18-9D7A-9879A51FC270}">
      <dgm:prSet custT="1"/>
      <dgm:spPr>
        <a:xfrm>
          <a:off x="1146939" y="3431006"/>
          <a:ext cx="10741128" cy="527632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b="0" i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Collaboration of the development partners to provide support for the life-cycle model of registration</a:t>
          </a:r>
        </a:p>
      </dgm:t>
    </dgm:pt>
    <dgm:pt modelId="{2F72FF57-9FC2-442E-AD37-E1A0DE5FD52A}" type="parTrans" cxnId="{6C61EFC9-CF49-49F8-A16A-92EF278A4D62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C733F88D-D399-44E6-94C2-B6075B6518A3}" type="sibTrans" cxnId="{6C61EFC9-CF49-49F8-A16A-92EF278A4D62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910441C7-4114-45AA-B893-C8EF1AAF476E}">
      <dgm:prSet phldrT="[Text]" custT="1"/>
      <dgm:spPr>
        <a:xfrm>
          <a:off x="407278" y="193738"/>
          <a:ext cx="11480790" cy="591365"/>
        </a:xfrm>
        <a:prstGeom prst="rect">
          <a:avLst/>
        </a:prstGeom>
        <a:solidFill>
          <a:srgbClr val="B7399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Establish integrated and interoperable CRVS systems to bring efficiency in the provision of services across different government functions as well as private sectors</a:t>
          </a:r>
          <a:endParaRPr lang="en-US" sz="2000" b="0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05F4C10-5F95-4FAD-89AA-EF6B4614A3C7}" type="sibTrans" cxnId="{34DE3B1F-0C21-4ABE-A41A-64DD45F7CC1C}">
      <dgm:prSet/>
      <dgm:spPr>
        <a:xfrm>
          <a:off x="-6559808" y="-1092140"/>
          <a:ext cx="7813820" cy="7813820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000" b="0" i="0">
            <a:latin typeface="+mn-lt"/>
            <a:cs typeface="Arial" panose="020B0604020202020204" pitchFamily="34" charset="0"/>
          </a:endParaRPr>
        </a:p>
      </dgm:t>
    </dgm:pt>
    <dgm:pt modelId="{9240099A-66C4-41FE-AA6E-0B7C3E0D5595}" type="parTrans" cxnId="{34DE3B1F-0C21-4ABE-A41A-64DD45F7CC1C}">
      <dgm:prSet/>
      <dgm:spPr/>
      <dgm:t>
        <a:bodyPr/>
        <a:lstStyle/>
        <a:p>
          <a:endParaRPr lang="en-US" sz="2000" b="0" i="0">
            <a:latin typeface="+mn-lt"/>
            <a:cs typeface="Arial" panose="020B0604020202020204" pitchFamily="34" charset="0"/>
          </a:endParaRPr>
        </a:p>
      </dgm:t>
    </dgm:pt>
    <dgm:pt modelId="{B8170F9B-C583-4C58-BC38-1C20A884F3BE}">
      <dgm:prSet custT="1"/>
      <dgm:spPr>
        <a:xfrm>
          <a:off x="885097" y="4222339"/>
          <a:ext cx="11002971" cy="527632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b="0" i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Member States are encouraged to put in place data protection legislations to avoid manipulation and fraud </a:t>
          </a:r>
        </a:p>
      </dgm:t>
    </dgm:pt>
    <dgm:pt modelId="{670FAAAE-D401-43C3-B750-7326BB96835F}" type="parTrans" cxnId="{93495FF4-5628-4435-A48E-357E72AB7531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94954B0C-C747-4C6E-9942-23A00F91387A}" type="sibTrans" cxnId="{93495FF4-5628-4435-A48E-357E72AB7531}">
      <dgm:prSet/>
      <dgm:spPr/>
      <dgm:t>
        <a:bodyPr/>
        <a:lstStyle/>
        <a:p>
          <a:endParaRPr lang="en-US" sz="2000" b="0" i="0">
            <a:latin typeface="+mn-lt"/>
          </a:endParaRPr>
        </a:p>
      </dgm:t>
    </dgm:pt>
    <dgm:pt modelId="{C501D96B-F6FC-4FA1-9189-4EB1D35D24F4}">
      <dgm:prSet custT="1"/>
      <dgm:spPr>
        <a:xfrm>
          <a:off x="407278" y="4903759"/>
          <a:ext cx="11480790" cy="74862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SzPts val="1400"/>
            <a:buFont typeface="+mj-lt"/>
            <a:buNone/>
          </a:pPr>
          <a:endParaRPr lang="en-US" sz="2000" b="0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Arial" panose="020B0604020202020204" pitchFamily="34" charset="0"/>
          </a:endParaRPr>
        </a:p>
        <a:p>
          <a:pPr>
            <a:buSzPts val="1400"/>
            <a:buFont typeface="+mj-lt"/>
            <a:buNone/>
          </a:pPr>
          <a:r>
            <a:rPr lang="en-US" sz="20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Request Ministers of Finance to provide adequate funding to the established of universal, modernized and digitalized CRVS and Identity Management systems</a:t>
          </a:r>
        </a:p>
        <a:p>
          <a:pPr>
            <a:buSzPts val="1400"/>
            <a:buFont typeface="+mj-lt"/>
            <a:buNone/>
          </a:pPr>
          <a:r>
            <a:rPr lang="en-US" sz="2000" b="0" i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</a:p>
      </dgm:t>
    </dgm:pt>
    <dgm:pt modelId="{8663DA2A-F185-43A1-866E-5316512DDBF0}" type="parTrans" cxnId="{FAAB5A2C-A43E-4C96-8334-6A67B6CD96B5}">
      <dgm:prSet/>
      <dgm:spPr/>
      <dgm:t>
        <a:bodyPr/>
        <a:lstStyle/>
        <a:p>
          <a:endParaRPr lang="en-US"/>
        </a:p>
      </dgm:t>
    </dgm:pt>
    <dgm:pt modelId="{DB445F01-910F-44DD-ADA9-92545FC4D2AD}" type="sibTrans" cxnId="{FAAB5A2C-A43E-4C96-8334-6A67B6CD96B5}">
      <dgm:prSet/>
      <dgm:spPr/>
      <dgm:t>
        <a:bodyPr/>
        <a:lstStyle/>
        <a:p>
          <a:endParaRPr lang="en-US"/>
        </a:p>
      </dgm:t>
    </dgm:pt>
    <dgm:pt modelId="{FF5BED0A-A3BF-470D-B830-3E0A20E9DEE9}">
      <dgm:prSet/>
      <dgm:spPr/>
      <dgm:t>
        <a:bodyPr/>
        <a:lstStyle/>
        <a:p>
          <a:endParaRPr lang="en-US"/>
        </a:p>
      </dgm:t>
    </dgm:pt>
    <dgm:pt modelId="{15D242EB-8EB3-4444-A9C9-4E4ED09A65F6}" type="parTrans" cxnId="{1F90A855-7C10-420D-A107-C693923C705A}">
      <dgm:prSet/>
      <dgm:spPr/>
      <dgm:t>
        <a:bodyPr/>
        <a:lstStyle/>
        <a:p>
          <a:endParaRPr lang="en-US"/>
        </a:p>
      </dgm:t>
    </dgm:pt>
    <dgm:pt modelId="{5F310746-816D-4D46-9332-81DE1C45A619}" type="sibTrans" cxnId="{1F90A855-7C10-420D-A107-C693923C705A}">
      <dgm:prSet/>
      <dgm:spPr/>
      <dgm:t>
        <a:bodyPr/>
        <a:lstStyle/>
        <a:p>
          <a:endParaRPr lang="en-US"/>
        </a:p>
      </dgm:t>
    </dgm:pt>
    <dgm:pt modelId="{4E64691D-93C9-4907-AC3D-A691F4EF9E50}" type="pres">
      <dgm:prSet presAssocID="{729EB7C3-771C-4D74-A0E9-21BD983394D3}" presName="Name0" presStyleCnt="0">
        <dgm:presLayoutVars>
          <dgm:chMax val="7"/>
          <dgm:chPref val="7"/>
          <dgm:dir/>
        </dgm:presLayoutVars>
      </dgm:prSet>
      <dgm:spPr/>
    </dgm:pt>
    <dgm:pt modelId="{B8C6B14C-5668-40FE-97F7-B9ED4DC77EDB}" type="pres">
      <dgm:prSet presAssocID="{729EB7C3-771C-4D74-A0E9-21BD983394D3}" presName="Name1" presStyleCnt="0"/>
      <dgm:spPr/>
    </dgm:pt>
    <dgm:pt modelId="{E762AFF4-E5CD-4520-A203-4256F4F55EEC}" type="pres">
      <dgm:prSet presAssocID="{729EB7C3-771C-4D74-A0E9-21BD983394D3}" presName="cycle" presStyleCnt="0"/>
      <dgm:spPr/>
    </dgm:pt>
    <dgm:pt modelId="{7DACB55C-D866-4F4B-AA7B-1560E157B077}" type="pres">
      <dgm:prSet presAssocID="{729EB7C3-771C-4D74-A0E9-21BD983394D3}" presName="srcNode" presStyleLbl="node1" presStyleIdx="0" presStyleCnt="7"/>
      <dgm:spPr/>
    </dgm:pt>
    <dgm:pt modelId="{069DEC6C-B93E-4A12-966D-91C14ABB5051}" type="pres">
      <dgm:prSet presAssocID="{729EB7C3-771C-4D74-A0E9-21BD983394D3}" presName="conn" presStyleLbl="parChTrans1D2" presStyleIdx="0" presStyleCnt="1" custScaleX="91477" custLinFactNeighborX="1901" custLinFactNeighborY="-2618"/>
      <dgm:spPr/>
    </dgm:pt>
    <dgm:pt modelId="{93FA3C30-4C71-4AA6-A130-E29646AF678F}" type="pres">
      <dgm:prSet presAssocID="{729EB7C3-771C-4D74-A0E9-21BD983394D3}" presName="extraNode" presStyleLbl="node1" presStyleIdx="0" presStyleCnt="7"/>
      <dgm:spPr/>
    </dgm:pt>
    <dgm:pt modelId="{6C22B5DE-E338-413B-B8B7-6BF6E068330E}" type="pres">
      <dgm:prSet presAssocID="{729EB7C3-771C-4D74-A0E9-21BD983394D3}" presName="dstNode" presStyleLbl="node1" presStyleIdx="0" presStyleCnt="7"/>
      <dgm:spPr/>
    </dgm:pt>
    <dgm:pt modelId="{80950D50-BA2D-48F0-84AE-55F5B62AB597}" type="pres">
      <dgm:prSet presAssocID="{910441C7-4114-45AA-B893-C8EF1AAF476E}" presName="text_1" presStyleLbl="node1" presStyleIdx="0" presStyleCnt="7" custScaleX="89794" custScaleY="112079" custLinFactNeighborY="-7264">
        <dgm:presLayoutVars>
          <dgm:bulletEnabled val="1"/>
        </dgm:presLayoutVars>
      </dgm:prSet>
      <dgm:spPr/>
    </dgm:pt>
    <dgm:pt modelId="{21FB2B5B-8BCF-47D9-928D-16458A6B02AE}" type="pres">
      <dgm:prSet presAssocID="{910441C7-4114-45AA-B893-C8EF1AAF476E}" presName="accent_1" presStyleCnt="0"/>
      <dgm:spPr/>
    </dgm:pt>
    <dgm:pt modelId="{491E5E70-F04C-43C4-8C6D-07CCE0DB2E37}" type="pres">
      <dgm:prSet presAssocID="{910441C7-4114-45AA-B893-C8EF1AAF476E}" presName="accentRepeatNode" presStyleLbl="solidFgAcc1" presStyleIdx="0" presStyleCnt="7" custLinFactNeighborX="89345" custLinFactNeighborY="-3095"/>
      <dgm:spPr>
        <a:xfrm>
          <a:off x="77507" y="197978"/>
          <a:ext cx="659541" cy="659541"/>
        </a:xfrm>
        <a:prstGeom prst="ellipse">
          <a:avLst/>
        </a:prstGeom>
        <a:solidFill>
          <a:srgbClr val="B73995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gm:spPr>
    </dgm:pt>
    <dgm:pt modelId="{262A43B5-A4C0-4588-A1F4-8F7F8D72BC2B}" type="pres">
      <dgm:prSet presAssocID="{5CBC386A-0148-42D4-BB44-6EEFA3CC3088}" presName="text_2" presStyleLbl="node1" presStyleIdx="1" presStyleCnt="7" custScaleX="89165" custScaleY="121259" custLinFactNeighborY="-5347">
        <dgm:presLayoutVars>
          <dgm:bulletEnabled val="1"/>
        </dgm:presLayoutVars>
      </dgm:prSet>
      <dgm:spPr/>
    </dgm:pt>
    <dgm:pt modelId="{A71C5219-0F6E-4DF8-91A7-0FE09F67DEC4}" type="pres">
      <dgm:prSet presAssocID="{5CBC386A-0148-42D4-BB44-6EEFA3CC3088}" presName="accent_2" presStyleCnt="0"/>
      <dgm:spPr/>
    </dgm:pt>
    <dgm:pt modelId="{1F0D04E8-F55B-4E61-816C-9853EB61B618}" type="pres">
      <dgm:prSet presAssocID="{5CBC386A-0148-42D4-BB44-6EEFA3CC3088}" presName="accentRepeatNode" presStyleLbl="solidFgAcc1" presStyleIdx="1" presStyleCnt="7" custLinFactNeighborX="67894" custLinFactNeighborY="1357"/>
      <dgm:spPr>
        <a:xfrm>
          <a:off x="560279" y="904837"/>
          <a:ext cx="659541" cy="659541"/>
        </a:xfrm>
        <a:prstGeom prst="ellipse">
          <a:avLst/>
        </a:prstGeom>
        <a:solidFill>
          <a:srgbClr val="FD7136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gm:spPr>
    </dgm:pt>
    <dgm:pt modelId="{CA21DBC2-3520-4B33-BD87-2F602669BCE5}" type="pres">
      <dgm:prSet presAssocID="{27925595-E066-4AE0-8CE1-B52810D9618B}" presName="text_3" presStyleLbl="node1" presStyleIdx="2" presStyleCnt="7" custScaleX="89165" custScaleY="128074" custLinFactNeighborY="12635">
        <dgm:presLayoutVars>
          <dgm:bulletEnabled val="1"/>
        </dgm:presLayoutVars>
      </dgm:prSet>
      <dgm:spPr/>
    </dgm:pt>
    <dgm:pt modelId="{88D59739-F155-40F1-8FBD-2011FE495769}" type="pres">
      <dgm:prSet presAssocID="{27925595-E066-4AE0-8CE1-B52810D9618B}" presName="accent_3" presStyleCnt="0"/>
      <dgm:spPr/>
    </dgm:pt>
    <dgm:pt modelId="{700A4BF6-F75B-4B45-9395-E77C39BA793F}" type="pres">
      <dgm:prSet presAssocID="{27925595-E066-4AE0-8CE1-B52810D9618B}" presName="accentRepeatNode" presStyleLbl="solidFgAcc1" presStyleIdx="2" presStyleCnt="7" custLinFactNeighborX="52883" custLinFactNeighborY="13512"/>
      <dgm:spPr>
        <a:xfrm>
          <a:off x="817169" y="1781225"/>
          <a:ext cx="659541" cy="659541"/>
        </a:xfrm>
        <a:prstGeom prst="ellipse">
          <a:avLst/>
        </a:prstGeom>
        <a:solidFill>
          <a:srgbClr val="43031A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gm:spPr>
    </dgm:pt>
    <dgm:pt modelId="{6E8D0D1B-0236-425E-BC5E-59D92DDF1277}" type="pres">
      <dgm:prSet presAssocID="{C6E57D1E-A9F0-4594-B957-A4019758809F}" presName="text_4" presStyleLbl="node1" presStyleIdx="3" presStyleCnt="7" custScaleX="89165" custScaleY="102630">
        <dgm:presLayoutVars>
          <dgm:bulletEnabled val="1"/>
        </dgm:presLayoutVars>
      </dgm:prSet>
      <dgm:spPr/>
    </dgm:pt>
    <dgm:pt modelId="{3A6E04F3-598C-4BBA-8258-00FC9D996AFE}" type="pres">
      <dgm:prSet presAssocID="{C6E57D1E-A9F0-4594-B957-A4019758809F}" presName="accent_4" presStyleCnt="0"/>
      <dgm:spPr/>
    </dgm:pt>
    <dgm:pt modelId="{46CA9A27-E24F-444B-A48D-84599BEE2AB3}" type="pres">
      <dgm:prSet presAssocID="{C6E57D1E-A9F0-4594-B957-A4019758809F}" presName="accentRepeatNode" presStyleLbl="solidFgAcc1" presStyleIdx="3" presStyleCnt="7" custLinFactNeighborX="48902" custLinFactNeighborY="-735"/>
      <dgm:spPr>
        <a:xfrm>
          <a:off x="900772" y="2573138"/>
          <a:ext cx="659541" cy="65954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gm:spPr>
    </dgm:pt>
    <dgm:pt modelId="{03DFC150-8D4E-4BEE-AEE0-CE0D4AEF8519}" type="pres">
      <dgm:prSet presAssocID="{CD278750-C841-4E18-9D7A-9879A51FC270}" presName="text_5" presStyleLbl="node1" presStyleIdx="4" presStyleCnt="7" custScaleX="89165">
        <dgm:presLayoutVars>
          <dgm:bulletEnabled val="1"/>
        </dgm:presLayoutVars>
      </dgm:prSet>
      <dgm:spPr/>
    </dgm:pt>
    <dgm:pt modelId="{513C9DD0-EB23-4AB4-9D0F-0CA4C7C708C9}" type="pres">
      <dgm:prSet presAssocID="{CD278750-C841-4E18-9D7A-9879A51FC270}" presName="accent_5" presStyleCnt="0"/>
      <dgm:spPr/>
    </dgm:pt>
    <dgm:pt modelId="{54E52E8E-C63B-46A7-8E69-8EF8B2B54F18}" type="pres">
      <dgm:prSet presAssocID="{CD278750-C841-4E18-9D7A-9879A51FC270}" presName="accentRepeatNode" presStyleLbl="solidFgAcc1" presStyleIdx="4" presStyleCnt="7" custLinFactNeighborX="54523" custLinFactNeighborY="1275"/>
      <dgm:spPr>
        <a:xfrm>
          <a:off x="817169" y="3365052"/>
          <a:ext cx="659541" cy="659541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gm:spPr>
    </dgm:pt>
    <dgm:pt modelId="{A4B8A7FE-6E0C-4BEB-9205-D40BBFFC947E}" type="pres">
      <dgm:prSet presAssocID="{B8170F9B-C583-4C58-BC38-1C20A884F3BE}" presName="text_6" presStyleLbl="node1" presStyleIdx="5" presStyleCnt="7" custScaleX="89165">
        <dgm:presLayoutVars>
          <dgm:bulletEnabled val="1"/>
        </dgm:presLayoutVars>
      </dgm:prSet>
      <dgm:spPr/>
    </dgm:pt>
    <dgm:pt modelId="{2FC59301-D90D-4B45-B5B2-0CAD5C35F094}" type="pres">
      <dgm:prSet presAssocID="{B8170F9B-C583-4C58-BC38-1C20A884F3BE}" presName="accent_6" presStyleCnt="0"/>
      <dgm:spPr/>
    </dgm:pt>
    <dgm:pt modelId="{8B819EE2-D05D-4F32-B731-3B10FCED4039}" type="pres">
      <dgm:prSet presAssocID="{B8170F9B-C583-4C58-BC38-1C20A884F3BE}" presName="accentRepeatNode" presStyleLbl="solidFgAcc1" presStyleIdx="5" presStyleCnt="7" custLinFactNeighborX="63952" custLinFactNeighborY="9527"/>
      <dgm:spPr>
        <a:xfrm>
          <a:off x="555326" y="4156385"/>
          <a:ext cx="659541" cy="65954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gm:spPr>
    </dgm:pt>
    <dgm:pt modelId="{3F7640D0-A5BB-47B2-8970-EFE2B6BEC633}" type="pres">
      <dgm:prSet presAssocID="{C501D96B-F6FC-4FA1-9189-4EB1D35D24F4}" presName="text_7" presStyleLbl="node1" presStyleIdx="6" presStyleCnt="7" custScaleX="90016" custScaleY="113900">
        <dgm:presLayoutVars>
          <dgm:bulletEnabled val="1"/>
        </dgm:presLayoutVars>
      </dgm:prSet>
      <dgm:spPr/>
    </dgm:pt>
    <dgm:pt modelId="{2651313B-650A-4DFB-8623-0EC8D63CEE31}" type="pres">
      <dgm:prSet presAssocID="{C501D96B-F6FC-4FA1-9189-4EB1D35D24F4}" presName="accent_7" presStyleCnt="0"/>
      <dgm:spPr/>
    </dgm:pt>
    <dgm:pt modelId="{99DF5DBA-F0DB-41FE-8385-C74010DD9758}" type="pres">
      <dgm:prSet presAssocID="{C501D96B-F6FC-4FA1-9189-4EB1D35D24F4}" presName="accentRepeatNode" presStyleLbl="solidFgAcc1" presStyleIdx="6" presStyleCnt="7" custLinFactNeighborX="63323" custLinFactNeighborY="-8166"/>
      <dgm:spPr>
        <a:xfrm>
          <a:off x="77507" y="4948299"/>
          <a:ext cx="659541" cy="65954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gm:spPr>
    </dgm:pt>
  </dgm:ptLst>
  <dgm:cxnLst>
    <dgm:cxn modelId="{C980F60C-96AF-4BAF-8AD9-E091B522F38D}" srcId="{729EB7C3-771C-4D74-A0E9-21BD983394D3}" destId="{C6E57D1E-A9F0-4594-B957-A4019758809F}" srcOrd="3" destOrd="0" parTransId="{3D2A7A2E-2C4B-45F9-9A72-F5E53528125E}" sibTransId="{ACCEEFB0-48DE-41E4-9D9F-CB0B401CC0DC}"/>
    <dgm:cxn modelId="{34DE3B1F-0C21-4ABE-A41A-64DD45F7CC1C}" srcId="{729EB7C3-771C-4D74-A0E9-21BD983394D3}" destId="{910441C7-4114-45AA-B893-C8EF1AAF476E}" srcOrd="0" destOrd="0" parTransId="{9240099A-66C4-41FE-AA6E-0B7C3E0D5595}" sibTransId="{805F4C10-5F95-4FAD-89AA-EF6B4614A3C7}"/>
    <dgm:cxn modelId="{187DC31F-02D7-4BBA-942B-3B4F73940FA8}" type="presOf" srcId="{27925595-E066-4AE0-8CE1-B52810D9618B}" destId="{CA21DBC2-3520-4B33-BD87-2F602669BCE5}" srcOrd="0" destOrd="0" presId="urn:microsoft.com/office/officeart/2008/layout/VerticalCurvedList"/>
    <dgm:cxn modelId="{03341824-3734-4BC6-83A9-16A731C5F5AC}" type="presOf" srcId="{CD278750-C841-4E18-9D7A-9879A51FC270}" destId="{03DFC150-8D4E-4BEE-AEE0-CE0D4AEF8519}" srcOrd="0" destOrd="0" presId="urn:microsoft.com/office/officeart/2008/layout/VerticalCurvedList"/>
    <dgm:cxn modelId="{FAAB5A2C-A43E-4C96-8334-6A67B6CD96B5}" srcId="{729EB7C3-771C-4D74-A0E9-21BD983394D3}" destId="{C501D96B-F6FC-4FA1-9189-4EB1D35D24F4}" srcOrd="6" destOrd="0" parTransId="{8663DA2A-F185-43A1-866E-5316512DDBF0}" sibTransId="{DB445F01-910F-44DD-ADA9-92545FC4D2AD}"/>
    <dgm:cxn modelId="{4496C234-1DC3-4BD3-8EAC-0661D025BB31}" type="presOf" srcId="{C501D96B-F6FC-4FA1-9189-4EB1D35D24F4}" destId="{3F7640D0-A5BB-47B2-8970-EFE2B6BEC633}" srcOrd="0" destOrd="0" presId="urn:microsoft.com/office/officeart/2008/layout/VerticalCurvedList"/>
    <dgm:cxn modelId="{C549B33B-E3A8-4DB2-9C3F-9B6A80682C24}" srcId="{729EB7C3-771C-4D74-A0E9-21BD983394D3}" destId="{5CBC386A-0148-42D4-BB44-6EEFA3CC3088}" srcOrd="1" destOrd="0" parTransId="{FABB8586-C62D-4204-A8F0-5ED6550E1BFE}" sibTransId="{8EA3B0AA-562D-426C-A438-D3C042C17F69}"/>
    <dgm:cxn modelId="{D503F23D-D38A-49DC-BABB-C9072DF5CC93}" type="presOf" srcId="{910441C7-4114-45AA-B893-C8EF1AAF476E}" destId="{80950D50-BA2D-48F0-84AE-55F5B62AB597}" srcOrd="0" destOrd="0" presId="urn:microsoft.com/office/officeart/2008/layout/VerticalCurvedList"/>
    <dgm:cxn modelId="{96B88C49-F248-4E32-B059-F314E9B2BD40}" type="presOf" srcId="{729EB7C3-771C-4D74-A0E9-21BD983394D3}" destId="{4E64691D-93C9-4907-AC3D-A691F4EF9E50}" srcOrd="0" destOrd="0" presId="urn:microsoft.com/office/officeart/2008/layout/VerticalCurvedList"/>
    <dgm:cxn modelId="{99CC3C6F-F4EB-45FF-920A-AB938C05489A}" type="presOf" srcId="{5CBC386A-0148-42D4-BB44-6EEFA3CC3088}" destId="{262A43B5-A4C0-4588-A1F4-8F7F8D72BC2B}" srcOrd="0" destOrd="0" presId="urn:microsoft.com/office/officeart/2008/layout/VerticalCurvedList"/>
    <dgm:cxn modelId="{1F90A855-7C10-420D-A107-C693923C705A}" srcId="{729EB7C3-771C-4D74-A0E9-21BD983394D3}" destId="{FF5BED0A-A3BF-470D-B830-3E0A20E9DEE9}" srcOrd="7" destOrd="0" parTransId="{15D242EB-8EB3-4444-A9C9-4E4ED09A65F6}" sibTransId="{5F310746-816D-4D46-9332-81DE1C45A619}"/>
    <dgm:cxn modelId="{5999AC8E-1CA8-46DC-9D9F-4E0289520A7B}" type="presOf" srcId="{C6E57D1E-A9F0-4594-B957-A4019758809F}" destId="{6E8D0D1B-0236-425E-BC5E-59D92DDF1277}" srcOrd="0" destOrd="0" presId="urn:microsoft.com/office/officeart/2008/layout/VerticalCurvedList"/>
    <dgm:cxn modelId="{842A4490-0A53-4531-AD4C-56BF50317742}" type="presOf" srcId="{B8170F9B-C583-4C58-BC38-1C20A884F3BE}" destId="{A4B8A7FE-6E0C-4BEB-9205-D40BBFFC947E}" srcOrd="0" destOrd="0" presId="urn:microsoft.com/office/officeart/2008/layout/VerticalCurvedList"/>
    <dgm:cxn modelId="{D08BEFA4-1E08-4120-A17B-3FCF24527103}" srcId="{729EB7C3-771C-4D74-A0E9-21BD983394D3}" destId="{27925595-E066-4AE0-8CE1-B52810D9618B}" srcOrd="2" destOrd="0" parTransId="{D0449A5F-FC70-42E9-8735-6F52A9DE48FF}" sibTransId="{DB5C0806-3118-43FD-A9AF-B49507B60FC0}"/>
    <dgm:cxn modelId="{46F7AABC-74BF-4452-A32B-F1DC1C6407F4}" type="presOf" srcId="{805F4C10-5F95-4FAD-89AA-EF6B4614A3C7}" destId="{069DEC6C-B93E-4A12-966D-91C14ABB5051}" srcOrd="0" destOrd="0" presId="urn:microsoft.com/office/officeart/2008/layout/VerticalCurvedList"/>
    <dgm:cxn modelId="{6C61EFC9-CF49-49F8-A16A-92EF278A4D62}" srcId="{729EB7C3-771C-4D74-A0E9-21BD983394D3}" destId="{CD278750-C841-4E18-9D7A-9879A51FC270}" srcOrd="4" destOrd="0" parTransId="{2F72FF57-9FC2-442E-AD37-E1A0DE5FD52A}" sibTransId="{C733F88D-D399-44E6-94C2-B6075B6518A3}"/>
    <dgm:cxn modelId="{93495FF4-5628-4435-A48E-357E72AB7531}" srcId="{729EB7C3-771C-4D74-A0E9-21BD983394D3}" destId="{B8170F9B-C583-4C58-BC38-1C20A884F3BE}" srcOrd="5" destOrd="0" parTransId="{670FAAAE-D401-43C3-B750-7326BB96835F}" sibTransId="{94954B0C-C747-4C6E-9942-23A00F91387A}"/>
    <dgm:cxn modelId="{7AC652BE-910F-46EF-B9F6-DFCD8258AEA1}" type="presParOf" srcId="{4E64691D-93C9-4907-AC3D-A691F4EF9E50}" destId="{B8C6B14C-5668-40FE-97F7-B9ED4DC77EDB}" srcOrd="0" destOrd="0" presId="urn:microsoft.com/office/officeart/2008/layout/VerticalCurvedList"/>
    <dgm:cxn modelId="{4893B99B-385F-4699-8EFA-CCDF0FD5E886}" type="presParOf" srcId="{B8C6B14C-5668-40FE-97F7-B9ED4DC77EDB}" destId="{E762AFF4-E5CD-4520-A203-4256F4F55EEC}" srcOrd="0" destOrd="0" presId="urn:microsoft.com/office/officeart/2008/layout/VerticalCurvedList"/>
    <dgm:cxn modelId="{B385A52E-A7DB-45CE-BA4C-0FA6128982A2}" type="presParOf" srcId="{E762AFF4-E5CD-4520-A203-4256F4F55EEC}" destId="{7DACB55C-D866-4F4B-AA7B-1560E157B077}" srcOrd="0" destOrd="0" presId="urn:microsoft.com/office/officeart/2008/layout/VerticalCurvedList"/>
    <dgm:cxn modelId="{283B3D0E-7CC2-409C-9BC3-39BAD3E65586}" type="presParOf" srcId="{E762AFF4-E5CD-4520-A203-4256F4F55EEC}" destId="{069DEC6C-B93E-4A12-966D-91C14ABB5051}" srcOrd="1" destOrd="0" presId="urn:microsoft.com/office/officeart/2008/layout/VerticalCurvedList"/>
    <dgm:cxn modelId="{AD96C9DD-3B1D-4F85-B021-4008981472AE}" type="presParOf" srcId="{E762AFF4-E5CD-4520-A203-4256F4F55EEC}" destId="{93FA3C30-4C71-4AA6-A130-E29646AF678F}" srcOrd="2" destOrd="0" presId="urn:microsoft.com/office/officeart/2008/layout/VerticalCurvedList"/>
    <dgm:cxn modelId="{150D73C8-DF26-404D-8D7B-FD25393F56F6}" type="presParOf" srcId="{E762AFF4-E5CD-4520-A203-4256F4F55EEC}" destId="{6C22B5DE-E338-413B-B8B7-6BF6E068330E}" srcOrd="3" destOrd="0" presId="urn:microsoft.com/office/officeart/2008/layout/VerticalCurvedList"/>
    <dgm:cxn modelId="{7BEE419A-AC51-4C02-AB9C-E70D64EAB65F}" type="presParOf" srcId="{B8C6B14C-5668-40FE-97F7-B9ED4DC77EDB}" destId="{80950D50-BA2D-48F0-84AE-55F5B62AB597}" srcOrd="1" destOrd="0" presId="urn:microsoft.com/office/officeart/2008/layout/VerticalCurvedList"/>
    <dgm:cxn modelId="{439240A5-2534-4CE2-B37F-2CFBCC10829B}" type="presParOf" srcId="{B8C6B14C-5668-40FE-97F7-B9ED4DC77EDB}" destId="{21FB2B5B-8BCF-47D9-928D-16458A6B02AE}" srcOrd="2" destOrd="0" presId="urn:microsoft.com/office/officeart/2008/layout/VerticalCurvedList"/>
    <dgm:cxn modelId="{A6190A0E-2BC7-4A2A-977E-2EC5F687B77C}" type="presParOf" srcId="{21FB2B5B-8BCF-47D9-928D-16458A6B02AE}" destId="{491E5E70-F04C-43C4-8C6D-07CCE0DB2E37}" srcOrd="0" destOrd="0" presId="urn:microsoft.com/office/officeart/2008/layout/VerticalCurvedList"/>
    <dgm:cxn modelId="{06A24927-A31F-4DEB-96B8-ADB52D824533}" type="presParOf" srcId="{B8C6B14C-5668-40FE-97F7-B9ED4DC77EDB}" destId="{262A43B5-A4C0-4588-A1F4-8F7F8D72BC2B}" srcOrd="3" destOrd="0" presId="urn:microsoft.com/office/officeart/2008/layout/VerticalCurvedList"/>
    <dgm:cxn modelId="{39917E4D-C9B2-4A73-8DDE-FDF307340D5D}" type="presParOf" srcId="{B8C6B14C-5668-40FE-97F7-B9ED4DC77EDB}" destId="{A71C5219-0F6E-4DF8-91A7-0FE09F67DEC4}" srcOrd="4" destOrd="0" presId="urn:microsoft.com/office/officeart/2008/layout/VerticalCurvedList"/>
    <dgm:cxn modelId="{3A8A205D-B942-4BD9-809C-484C72439BD7}" type="presParOf" srcId="{A71C5219-0F6E-4DF8-91A7-0FE09F67DEC4}" destId="{1F0D04E8-F55B-4E61-816C-9853EB61B618}" srcOrd="0" destOrd="0" presId="urn:microsoft.com/office/officeart/2008/layout/VerticalCurvedList"/>
    <dgm:cxn modelId="{F47BF6AB-D619-4BF7-8C4C-6B950E52EBD0}" type="presParOf" srcId="{B8C6B14C-5668-40FE-97F7-B9ED4DC77EDB}" destId="{CA21DBC2-3520-4B33-BD87-2F602669BCE5}" srcOrd="5" destOrd="0" presId="urn:microsoft.com/office/officeart/2008/layout/VerticalCurvedList"/>
    <dgm:cxn modelId="{854E9AA8-8613-449A-992D-190AF7C42047}" type="presParOf" srcId="{B8C6B14C-5668-40FE-97F7-B9ED4DC77EDB}" destId="{88D59739-F155-40F1-8FBD-2011FE495769}" srcOrd="6" destOrd="0" presId="urn:microsoft.com/office/officeart/2008/layout/VerticalCurvedList"/>
    <dgm:cxn modelId="{717BA8EB-5F09-48F4-9579-0B66CA7A16CA}" type="presParOf" srcId="{88D59739-F155-40F1-8FBD-2011FE495769}" destId="{700A4BF6-F75B-4B45-9395-E77C39BA793F}" srcOrd="0" destOrd="0" presId="urn:microsoft.com/office/officeart/2008/layout/VerticalCurvedList"/>
    <dgm:cxn modelId="{1659D99D-172A-4919-8B0B-BDE41E878B53}" type="presParOf" srcId="{B8C6B14C-5668-40FE-97F7-B9ED4DC77EDB}" destId="{6E8D0D1B-0236-425E-BC5E-59D92DDF1277}" srcOrd="7" destOrd="0" presId="urn:microsoft.com/office/officeart/2008/layout/VerticalCurvedList"/>
    <dgm:cxn modelId="{CCD80119-68A6-4553-BDFB-BE6D4FFCEAD8}" type="presParOf" srcId="{B8C6B14C-5668-40FE-97F7-B9ED4DC77EDB}" destId="{3A6E04F3-598C-4BBA-8258-00FC9D996AFE}" srcOrd="8" destOrd="0" presId="urn:microsoft.com/office/officeart/2008/layout/VerticalCurvedList"/>
    <dgm:cxn modelId="{ABD2F3B6-9F9C-49AB-B3C7-863F7BD0FF96}" type="presParOf" srcId="{3A6E04F3-598C-4BBA-8258-00FC9D996AFE}" destId="{46CA9A27-E24F-444B-A48D-84599BEE2AB3}" srcOrd="0" destOrd="0" presId="urn:microsoft.com/office/officeart/2008/layout/VerticalCurvedList"/>
    <dgm:cxn modelId="{0801ED60-F176-476C-B088-F0EC89B8320C}" type="presParOf" srcId="{B8C6B14C-5668-40FE-97F7-B9ED4DC77EDB}" destId="{03DFC150-8D4E-4BEE-AEE0-CE0D4AEF8519}" srcOrd="9" destOrd="0" presId="urn:microsoft.com/office/officeart/2008/layout/VerticalCurvedList"/>
    <dgm:cxn modelId="{41DB09A3-C61A-4CB1-9A67-C0F5520FE194}" type="presParOf" srcId="{B8C6B14C-5668-40FE-97F7-B9ED4DC77EDB}" destId="{513C9DD0-EB23-4AB4-9D0F-0CA4C7C708C9}" srcOrd="10" destOrd="0" presId="urn:microsoft.com/office/officeart/2008/layout/VerticalCurvedList"/>
    <dgm:cxn modelId="{013AC697-7304-4C1B-95E0-8F2B57312B44}" type="presParOf" srcId="{513C9DD0-EB23-4AB4-9D0F-0CA4C7C708C9}" destId="{54E52E8E-C63B-46A7-8E69-8EF8B2B54F18}" srcOrd="0" destOrd="0" presId="urn:microsoft.com/office/officeart/2008/layout/VerticalCurvedList"/>
    <dgm:cxn modelId="{44CB9018-08B9-43A2-9567-6F5B0222BF7A}" type="presParOf" srcId="{B8C6B14C-5668-40FE-97F7-B9ED4DC77EDB}" destId="{A4B8A7FE-6E0C-4BEB-9205-D40BBFFC947E}" srcOrd="11" destOrd="0" presId="urn:microsoft.com/office/officeart/2008/layout/VerticalCurvedList"/>
    <dgm:cxn modelId="{0EF466C6-CE34-45DE-A913-693957B5BCE4}" type="presParOf" srcId="{B8C6B14C-5668-40FE-97F7-B9ED4DC77EDB}" destId="{2FC59301-D90D-4B45-B5B2-0CAD5C35F094}" srcOrd="12" destOrd="0" presId="urn:microsoft.com/office/officeart/2008/layout/VerticalCurvedList"/>
    <dgm:cxn modelId="{642E7FF3-A83F-4F46-ADC7-1B163250A24B}" type="presParOf" srcId="{2FC59301-D90D-4B45-B5B2-0CAD5C35F094}" destId="{8B819EE2-D05D-4F32-B731-3B10FCED4039}" srcOrd="0" destOrd="0" presId="urn:microsoft.com/office/officeart/2008/layout/VerticalCurvedList"/>
    <dgm:cxn modelId="{F5969711-A1EF-46D8-BBD3-B7F67B379324}" type="presParOf" srcId="{B8C6B14C-5668-40FE-97F7-B9ED4DC77EDB}" destId="{3F7640D0-A5BB-47B2-8970-EFE2B6BEC633}" srcOrd="13" destOrd="0" presId="urn:microsoft.com/office/officeart/2008/layout/VerticalCurvedList"/>
    <dgm:cxn modelId="{91760319-683D-4E60-9041-753C6742FD4E}" type="presParOf" srcId="{B8C6B14C-5668-40FE-97F7-B9ED4DC77EDB}" destId="{2651313B-650A-4DFB-8623-0EC8D63CEE31}" srcOrd="14" destOrd="0" presId="urn:microsoft.com/office/officeart/2008/layout/VerticalCurvedList"/>
    <dgm:cxn modelId="{556A302A-2D7B-4259-ABBC-1A526A99F80D}" type="presParOf" srcId="{2651313B-650A-4DFB-8623-0EC8D63CEE31}" destId="{99DF5DBA-F0DB-41FE-8385-C74010DD9758}" srcOrd="0" destOrd="0" presId="urn:microsoft.com/office/officeart/2008/layout/VerticalCurvedList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51194-7862-427A-B1C4-C4264802E2F8}">
      <dsp:nvSpPr>
        <dsp:cNvPr id="0" name=""/>
        <dsp:cNvSpPr/>
      </dsp:nvSpPr>
      <dsp:spPr>
        <a:xfrm>
          <a:off x="0" y="29472"/>
          <a:ext cx="3242813" cy="291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678" tIns="916432" rIns="2516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Review current trends and devise innovative statistical solutions to strengthen national statistical systems in Africa in the context of the pandemic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472"/>
        <a:ext cx="3242813" cy="2910600"/>
      </dsp:txXfrm>
    </dsp:sp>
    <dsp:sp modelId="{7149687A-13F2-42D8-9E2D-8AF7F5673518}">
      <dsp:nvSpPr>
        <dsp:cNvPr id="0" name=""/>
        <dsp:cNvSpPr/>
      </dsp:nvSpPr>
      <dsp:spPr>
        <a:xfrm>
          <a:off x="51171" y="161971"/>
          <a:ext cx="3087636" cy="49156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381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99" tIns="0" rIns="857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Objective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167" y="185967"/>
        <a:ext cx="3039644" cy="443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93811-4192-4019-9EAF-91557A9EF149}">
      <dsp:nvSpPr>
        <dsp:cNvPr id="0" name=""/>
        <dsp:cNvSpPr/>
      </dsp:nvSpPr>
      <dsp:spPr>
        <a:xfrm>
          <a:off x="103473" y="227"/>
          <a:ext cx="3088701" cy="23576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Response to the COVID-19 pandemic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Open data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Data science and big data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Urban data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716" y="55470"/>
        <a:ext cx="2978215" cy="2302406"/>
      </dsp:txXfrm>
    </dsp:sp>
    <dsp:sp modelId="{6D441447-C9B3-4099-B1D4-BA65761F996A}">
      <dsp:nvSpPr>
        <dsp:cNvPr id="0" name=""/>
        <dsp:cNvSpPr/>
      </dsp:nvSpPr>
      <dsp:spPr>
        <a:xfrm>
          <a:off x="51480" y="1897271"/>
          <a:ext cx="3236963" cy="46083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381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Emerging issues: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80" y="1897271"/>
        <a:ext cx="2279551" cy="460832"/>
      </dsp:txXfrm>
    </dsp:sp>
    <dsp:sp modelId="{7A32C2A2-7EA7-40B0-BB8D-FCE726F83D7B}">
      <dsp:nvSpPr>
        <dsp:cNvPr id="0" name=""/>
        <dsp:cNvSpPr/>
      </dsp:nvSpPr>
      <dsp:spPr>
        <a:xfrm>
          <a:off x="1784332" y="1724042"/>
          <a:ext cx="897099" cy="63060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DEC6C-B93E-4A12-966D-91C14ABB5051}">
      <dsp:nvSpPr>
        <dsp:cNvPr id="0" name=""/>
        <dsp:cNvSpPr/>
      </dsp:nvSpPr>
      <dsp:spPr>
        <a:xfrm>
          <a:off x="-5033505" y="-1007751"/>
          <a:ext cx="7813820" cy="7813820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50D50-BA2D-48F0-84AE-55F5B62AB597}">
      <dsp:nvSpPr>
        <dsp:cNvPr id="0" name=""/>
        <dsp:cNvSpPr/>
      </dsp:nvSpPr>
      <dsp:spPr>
        <a:xfrm>
          <a:off x="1919123" y="193738"/>
          <a:ext cx="9455923" cy="591365"/>
        </a:xfrm>
        <a:prstGeom prst="rect">
          <a:avLst/>
        </a:prstGeom>
        <a:solidFill>
          <a:srgbClr val="B7399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8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Endorse the report and resolutions of the seventh meeting of the Statistical Commission for Africa, held virtually from 13 to 15 October 2020</a:t>
          </a:r>
          <a:endParaRPr lang="en-US" sz="2000" b="0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919123" y="193738"/>
        <a:ext cx="9455923" cy="591365"/>
      </dsp:txXfrm>
    </dsp:sp>
    <dsp:sp modelId="{491E5E70-F04C-43C4-8C6D-07CCE0DB2E37}">
      <dsp:nvSpPr>
        <dsp:cNvPr id="0" name=""/>
        <dsp:cNvSpPr/>
      </dsp:nvSpPr>
      <dsp:spPr>
        <a:xfrm>
          <a:off x="1602828" y="189239"/>
          <a:ext cx="659541" cy="659541"/>
        </a:xfrm>
        <a:prstGeom prst="ellipse">
          <a:avLst/>
        </a:prstGeom>
        <a:solidFill>
          <a:srgbClr val="B73995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2A43B5-A4C0-4588-A1F4-8F7F8D72BC2B}">
      <dsp:nvSpPr>
        <dsp:cNvPr id="0" name=""/>
        <dsp:cNvSpPr/>
      </dsp:nvSpPr>
      <dsp:spPr>
        <a:xfrm>
          <a:off x="2415707" y="945352"/>
          <a:ext cx="8940574" cy="748621"/>
        </a:xfrm>
        <a:prstGeom prst="rect">
          <a:avLst/>
        </a:prstGeom>
        <a:solidFill>
          <a:srgbClr val="FD713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8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Font typeface="+mj-lt"/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Endorse the creation of the African group on transformation and modernization of official statistics</a:t>
          </a:r>
          <a:endParaRPr lang="en-US" sz="2000" b="0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15707" y="945352"/>
        <a:ext cx="8940574" cy="748621"/>
      </dsp:txXfrm>
    </dsp:sp>
    <dsp:sp modelId="{1F0D04E8-F55B-4E61-816C-9853EB61B618}">
      <dsp:nvSpPr>
        <dsp:cNvPr id="0" name=""/>
        <dsp:cNvSpPr/>
      </dsp:nvSpPr>
      <dsp:spPr>
        <a:xfrm>
          <a:off x="2045447" y="998842"/>
          <a:ext cx="659541" cy="659541"/>
        </a:xfrm>
        <a:prstGeom prst="ellipse">
          <a:avLst/>
        </a:prstGeom>
        <a:solidFill>
          <a:srgbClr val="FD7136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21DBC2-3520-4B33-BD87-2F602669BCE5}">
      <dsp:nvSpPr>
        <dsp:cNvPr id="0" name=""/>
        <dsp:cNvSpPr/>
      </dsp:nvSpPr>
      <dsp:spPr>
        <a:xfrm>
          <a:off x="2666328" y="1767791"/>
          <a:ext cx="8727811" cy="675760"/>
        </a:xfrm>
        <a:prstGeom prst="rect">
          <a:avLst/>
        </a:prstGeom>
        <a:solidFill>
          <a:srgbClr val="43031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8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Urge partners and governments to </a:t>
          </a:r>
          <a:r>
            <a:rPr lang="en-GB" sz="2000" i="1" kern="1200" dirty="0">
              <a:latin typeface="Arial" panose="020B0604020202020204" pitchFamily="34" charset="0"/>
              <a:cs typeface="Arial" panose="020B0604020202020204" pitchFamily="34" charset="0"/>
            </a:rPr>
            <a:t>endeavour</a:t>
          </a: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 to build strong monitoring systems and health information systems at the national and local levels</a:t>
          </a:r>
          <a:endParaRPr lang="en-US" sz="2000" b="0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66328" y="1767791"/>
        <a:ext cx="8727811" cy="675760"/>
      </dsp:txXfrm>
    </dsp:sp>
    <dsp:sp modelId="{700A4BF6-F75B-4B45-9395-E77C39BA793F}">
      <dsp:nvSpPr>
        <dsp:cNvPr id="0" name=""/>
        <dsp:cNvSpPr/>
      </dsp:nvSpPr>
      <dsp:spPr>
        <a:xfrm>
          <a:off x="2235815" y="1787332"/>
          <a:ext cx="659541" cy="659541"/>
        </a:xfrm>
        <a:prstGeom prst="ellipse">
          <a:avLst/>
        </a:prstGeom>
        <a:solidFill>
          <a:srgbClr val="43031A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8D0D1B-0236-425E-BC5E-59D92DDF1277}">
      <dsp:nvSpPr>
        <dsp:cNvPr id="0" name=""/>
        <dsp:cNvSpPr/>
      </dsp:nvSpPr>
      <dsp:spPr>
        <a:xfrm>
          <a:off x="2728778" y="2632154"/>
          <a:ext cx="8659878" cy="541509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8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Call upon pan-African organizations and partners to work in close collaboration and foster synergies to support African countries</a:t>
          </a:r>
          <a:r>
            <a:rPr lang="en-US" sz="2000" b="0" i="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2728778" y="2632154"/>
        <a:ext cx="8659878" cy="541509"/>
      </dsp:txXfrm>
    </dsp:sp>
    <dsp:sp modelId="{46CA9A27-E24F-444B-A48D-84599BEE2AB3}">
      <dsp:nvSpPr>
        <dsp:cNvPr id="0" name=""/>
        <dsp:cNvSpPr/>
      </dsp:nvSpPr>
      <dsp:spPr>
        <a:xfrm>
          <a:off x="2392642" y="2583889"/>
          <a:ext cx="659541" cy="65954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DFC150-8D4E-4BEE-AEE0-CE0D4AEF8519}">
      <dsp:nvSpPr>
        <dsp:cNvPr id="0" name=""/>
        <dsp:cNvSpPr/>
      </dsp:nvSpPr>
      <dsp:spPr>
        <a:xfrm>
          <a:off x="2623901" y="3354096"/>
          <a:ext cx="8727811" cy="81937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8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Call upon member States to renew their commitment to the conduct of population and housing censuses during the 2020 round of such censuses </a:t>
          </a:r>
          <a:endParaRPr lang="en-US" sz="2000" b="0" i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23901" y="3354096"/>
        <a:ext cx="8727811" cy="819376"/>
      </dsp:txXfrm>
    </dsp:sp>
    <dsp:sp modelId="{54E52E8E-C63B-46A7-8E69-8EF8B2B54F18}">
      <dsp:nvSpPr>
        <dsp:cNvPr id="0" name=""/>
        <dsp:cNvSpPr/>
      </dsp:nvSpPr>
      <dsp:spPr>
        <a:xfrm>
          <a:off x="2342490" y="3366378"/>
          <a:ext cx="659541" cy="659541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B8A7FE-6E0C-4BEB-9205-D40BBFFC947E}">
      <dsp:nvSpPr>
        <dsp:cNvPr id="0" name=""/>
        <dsp:cNvSpPr/>
      </dsp:nvSpPr>
      <dsp:spPr>
        <a:xfrm>
          <a:off x="2448496" y="4384096"/>
          <a:ext cx="8940574" cy="527632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8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Urge that steps be taken to ensure that the Integrated Geospatial Information Framework is incorporated into national development plans </a:t>
          </a:r>
          <a:r>
            <a:rPr lang="en-US" sz="2000" b="0" i="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2448496" y="4384096"/>
        <a:ext cx="8940574" cy="527632"/>
      </dsp:txXfrm>
    </dsp:sp>
    <dsp:sp modelId="{8B819EE2-D05D-4F32-B731-3B10FCED4039}">
      <dsp:nvSpPr>
        <dsp:cNvPr id="0" name=""/>
        <dsp:cNvSpPr/>
      </dsp:nvSpPr>
      <dsp:spPr>
        <a:xfrm>
          <a:off x="2131531" y="4222448"/>
          <a:ext cx="659541" cy="73495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7640D0-A5BB-47B2-8970-EFE2B6BEC633}">
      <dsp:nvSpPr>
        <dsp:cNvPr id="0" name=""/>
        <dsp:cNvSpPr/>
      </dsp:nvSpPr>
      <dsp:spPr>
        <a:xfrm>
          <a:off x="1982669" y="5255210"/>
          <a:ext cx="9328830" cy="45719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8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Font typeface="+mj-lt"/>
            <a:buNone/>
          </a:pPr>
          <a:endParaRPr lang="en-US" sz="2000" b="0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Font typeface="+mj-lt"/>
            <a:buNone/>
          </a:pPr>
          <a:r>
            <a:rPr lang="en-US" sz="2000" b="0" i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</a:p>
      </dsp:txBody>
      <dsp:txXfrm>
        <a:off x="1982669" y="5255210"/>
        <a:ext cx="9328830" cy="45719"/>
      </dsp:txXfrm>
    </dsp:sp>
    <dsp:sp modelId="{99DF5DBA-F0DB-41FE-8385-C74010DD9758}">
      <dsp:nvSpPr>
        <dsp:cNvPr id="0" name=""/>
        <dsp:cNvSpPr/>
      </dsp:nvSpPr>
      <dsp:spPr>
        <a:xfrm flipV="1">
          <a:off x="1613506" y="5249432"/>
          <a:ext cx="659541" cy="45719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5A19F-6FB7-4F7F-A4BA-CF7DCB1BE281}">
      <dsp:nvSpPr>
        <dsp:cNvPr id="0" name=""/>
        <dsp:cNvSpPr/>
      </dsp:nvSpPr>
      <dsp:spPr>
        <a:xfrm>
          <a:off x="0" y="433667"/>
          <a:ext cx="5486400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4303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E20BC-EEC0-4994-90C7-445BE51235A8}">
      <dsp:nvSpPr>
        <dsp:cNvPr id="0" name=""/>
        <dsp:cNvSpPr/>
      </dsp:nvSpPr>
      <dsp:spPr>
        <a:xfrm flipH="1">
          <a:off x="261193" y="12465"/>
          <a:ext cx="5223861" cy="598321"/>
        </a:xfrm>
        <a:prstGeom prst="roundRect">
          <a:avLst/>
        </a:prstGeom>
        <a:solidFill>
          <a:srgbClr val="ED7D31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Innovative</a:t>
          </a:r>
          <a:r>
            <a:rPr lang="en-US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civil registration and vital statistics systems: foundation for legal identity management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90401" y="41673"/>
        <a:ext cx="5165445" cy="539905"/>
      </dsp:txXfrm>
    </dsp:sp>
    <dsp:sp modelId="{50365848-E8E8-4F30-A3B2-C95F49D38504}">
      <dsp:nvSpPr>
        <dsp:cNvPr id="0" name=""/>
        <dsp:cNvSpPr/>
      </dsp:nvSpPr>
      <dsp:spPr>
        <a:xfrm>
          <a:off x="0" y="1191813"/>
          <a:ext cx="5486400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303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ADCD2-E9FD-45E1-99A5-9BB6C9D0E924}">
      <dsp:nvSpPr>
        <dsp:cNvPr id="0" name=""/>
        <dsp:cNvSpPr/>
      </dsp:nvSpPr>
      <dsp:spPr>
        <a:xfrm>
          <a:off x="261193" y="800867"/>
          <a:ext cx="5223861" cy="56806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Civil registration as the foundation for legal identity systems</a:t>
          </a:r>
        </a:p>
      </dsp:txBody>
      <dsp:txXfrm>
        <a:off x="288924" y="828598"/>
        <a:ext cx="5168399" cy="512604"/>
      </dsp:txXfrm>
    </dsp:sp>
    <dsp:sp modelId="{9C41CBC7-173A-498B-9886-F9D6DFEB627D}">
      <dsp:nvSpPr>
        <dsp:cNvPr id="0" name=""/>
        <dsp:cNvSpPr/>
      </dsp:nvSpPr>
      <dsp:spPr>
        <a:xfrm>
          <a:off x="0" y="2001221"/>
          <a:ext cx="5486400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303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E459E-9812-4965-A3A8-431D2E94122A}">
      <dsp:nvSpPr>
        <dsp:cNvPr id="0" name=""/>
        <dsp:cNvSpPr/>
      </dsp:nvSpPr>
      <dsp:spPr>
        <a:xfrm>
          <a:off x="261193" y="1559013"/>
          <a:ext cx="5223861" cy="61932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Foundations for digital transformation</a:t>
          </a:r>
        </a:p>
      </dsp:txBody>
      <dsp:txXfrm>
        <a:off x="291426" y="1589246"/>
        <a:ext cx="5163395" cy="558862"/>
      </dsp:txXfrm>
    </dsp:sp>
    <dsp:sp modelId="{0ED94F41-A2BC-4D6E-96BC-1DF218DEA9EE}">
      <dsp:nvSpPr>
        <dsp:cNvPr id="0" name=""/>
        <dsp:cNvSpPr/>
      </dsp:nvSpPr>
      <dsp:spPr>
        <a:xfrm>
          <a:off x="0" y="2885144"/>
          <a:ext cx="5486400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303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34CAD-CF49-48D3-AB1D-F2FAB6956E7B}">
      <dsp:nvSpPr>
        <dsp:cNvPr id="0" name=""/>
        <dsp:cNvSpPr/>
      </dsp:nvSpPr>
      <dsp:spPr>
        <a:xfrm>
          <a:off x="257964" y="2347355"/>
          <a:ext cx="5228435" cy="69384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CRVS and Identity management for durable solutions for refugees, internally displaced persons and returnees</a:t>
          </a:r>
        </a:p>
      </dsp:txBody>
      <dsp:txXfrm>
        <a:off x="291835" y="2381226"/>
        <a:ext cx="5160693" cy="626100"/>
      </dsp:txXfrm>
    </dsp:sp>
    <dsp:sp modelId="{E3F1D9B1-A0DD-4D15-9909-8CA23EECFD1F}">
      <dsp:nvSpPr>
        <dsp:cNvPr id="0" name=""/>
        <dsp:cNvSpPr/>
      </dsp:nvSpPr>
      <dsp:spPr>
        <a:xfrm>
          <a:off x="0" y="3504931"/>
          <a:ext cx="5486400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303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853AD-22EC-4E10-9ADD-04D92CCB2124}">
      <dsp:nvSpPr>
        <dsp:cNvPr id="0" name=""/>
        <dsp:cNvSpPr/>
      </dsp:nvSpPr>
      <dsp:spPr>
        <a:xfrm>
          <a:off x="261193" y="3252344"/>
          <a:ext cx="5223861" cy="42970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Civil registration as the foundation for legal identity systems</a:t>
          </a:r>
        </a:p>
      </dsp:txBody>
      <dsp:txXfrm>
        <a:off x="282170" y="3273321"/>
        <a:ext cx="5181907" cy="3877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DEC6C-B93E-4A12-966D-91C14ABB5051}">
      <dsp:nvSpPr>
        <dsp:cNvPr id="0" name=""/>
        <dsp:cNvSpPr/>
      </dsp:nvSpPr>
      <dsp:spPr>
        <a:xfrm>
          <a:off x="-5791721" y="-1208566"/>
          <a:ext cx="7147848" cy="7813820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50D50-BA2D-48F0-84AE-55F5B62AB597}">
      <dsp:nvSpPr>
        <dsp:cNvPr id="0" name=""/>
        <dsp:cNvSpPr/>
      </dsp:nvSpPr>
      <dsp:spPr>
        <a:xfrm>
          <a:off x="1279703" y="193738"/>
          <a:ext cx="10309060" cy="591365"/>
        </a:xfrm>
        <a:prstGeom prst="rect">
          <a:avLst/>
        </a:prstGeom>
        <a:solidFill>
          <a:srgbClr val="B7399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8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Establish integrated and interoperable CRVS systems to bring efficiency in the provision of services across different government functions as well as private sectors</a:t>
          </a:r>
          <a:endParaRPr lang="en-US" sz="2000" b="0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79703" y="193738"/>
        <a:ext cx="10309060" cy="591365"/>
      </dsp:txXfrm>
    </dsp:sp>
    <dsp:sp modelId="{491E5E70-F04C-43C4-8C6D-07CCE0DB2E37}">
      <dsp:nvSpPr>
        <dsp:cNvPr id="0" name=""/>
        <dsp:cNvSpPr/>
      </dsp:nvSpPr>
      <dsp:spPr>
        <a:xfrm>
          <a:off x="953335" y="177565"/>
          <a:ext cx="659541" cy="659541"/>
        </a:xfrm>
        <a:prstGeom prst="ellipse">
          <a:avLst/>
        </a:prstGeom>
        <a:solidFill>
          <a:srgbClr val="B73995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2A43B5-A4C0-4588-A1F4-8F7F8D72BC2B}">
      <dsp:nvSpPr>
        <dsp:cNvPr id="0" name=""/>
        <dsp:cNvSpPr/>
      </dsp:nvSpPr>
      <dsp:spPr>
        <a:xfrm>
          <a:off x="1767743" y="971548"/>
          <a:ext cx="9810799" cy="639802"/>
        </a:xfrm>
        <a:prstGeom prst="rect">
          <a:avLst/>
        </a:prstGeom>
        <a:solidFill>
          <a:srgbClr val="FD713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8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Font typeface="+mj-lt"/>
            <a:buNone/>
          </a:pPr>
          <a:r>
            <a:rPr lang="en-US" sz="2000" b="0" i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Strong political will and leadership by Ministers for Member to increase investments in modernized and digitization CRVS systems</a:t>
          </a:r>
        </a:p>
      </dsp:txBody>
      <dsp:txXfrm>
        <a:off x="1767743" y="971548"/>
        <a:ext cx="9810799" cy="639802"/>
      </dsp:txXfrm>
    </dsp:sp>
    <dsp:sp modelId="{1F0D04E8-F55B-4E61-816C-9853EB61B618}">
      <dsp:nvSpPr>
        <dsp:cNvPr id="0" name=""/>
        <dsp:cNvSpPr/>
      </dsp:nvSpPr>
      <dsp:spPr>
        <a:xfrm>
          <a:off x="1289675" y="998842"/>
          <a:ext cx="659541" cy="659541"/>
        </a:xfrm>
        <a:prstGeom prst="ellipse">
          <a:avLst/>
        </a:prstGeom>
        <a:solidFill>
          <a:srgbClr val="FD7136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21DBC2-3520-4B33-BD87-2F602669BCE5}">
      <dsp:nvSpPr>
        <dsp:cNvPr id="0" name=""/>
        <dsp:cNvSpPr/>
      </dsp:nvSpPr>
      <dsp:spPr>
        <a:xfrm>
          <a:off x="2015400" y="1839781"/>
          <a:ext cx="9577327" cy="675760"/>
        </a:xfrm>
        <a:prstGeom prst="rect">
          <a:avLst/>
        </a:prstGeom>
        <a:solidFill>
          <a:srgbClr val="43031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8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Adopt laws and policies that strengthen existing institutions to provide legal documents to refugees, stateless persons and displaced persons</a:t>
          </a:r>
          <a:endParaRPr lang="en-US" sz="2000" b="0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15400" y="1839781"/>
        <a:ext cx="9577327" cy="675760"/>
      </dsp:txXfrm>
    </dsp:sp>
    <dsp:sp modelId="{700A4BF6-F75B-4B45-9395-E77C39BA793F}">
      <dsp:nvSpPr>
        <dsp:cNvPr id="0" name=""/>
        <dsp:cNvSpPr/>
      </dsp:nvSpPr>
      <dsp:spPr>
        <a:xfrm>
          <a:off x="1452514" y="1870342"/>
          <a:ext cx="659541" cy="659541"/>
        </a:xfrm>
        <a:prstGeom prst="ellipse">
          <a:avLst/>
        </a:prstGeom>
        <a:solidFill>
          <a:srgbClr val="43031A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8D0D1B-0236-425E-BC5E-59D92DDF1277}">
      <dsp:nvSpPr>
        <dsp:cNvPr id="0" name=""/>
        <dsp:cNvSpPr/>
      </dsp:nvSpPr>
      <dsp:spPr>
        <a:xfrm>
          <a:off x="2094475" y="2632154"/>
          <a:ext cx="9502782" cy="541509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8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Adhere to the principles of civil registration: continuous, permanent, compulsory, universal and confidential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2094475" y="2632154"/>
        <a:ext cx="9502782" cy="541509"/>
      </dsp:txXfrm>
    </dsp:sp>
    <dsp:sp modelId="{46CA9A27-E24F-444B-A48D-84599BEE2AB3}">
      <dsp:nvSpPr>
        <dsp:cNvPr id="0" name=""/>
        <dsp:cNvSpPr/>
      </dsp:nvSpPr>
      <dsp:spPr>
        <a:xfrm>
          <a:off x="1509862" y="2568291"/>
          <a:ext cx="659541" cy="65954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DFC150-8D4E-4BEE-AEE0-CE0D4AEF8519}">
      <dsp:nvSpPr>
        <dsp:cNvPr id="0" name=""/>
        <dsp:cNvSpPr/>
      </dsp:nvSpPr>
      <dsp:spPr>
        <a:xfrm>
          <a:off x="2015400" y="3431006"/>
          <a:ext cx="9577327" cy="527632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8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Collaboration of the development partners to provide support for the life-cycle model of registration</a:t>
          </a:r>
        </a:p>
      </dsp:txBody>
      <dsp:txXfrm>
        <a:off x="2015400" y="3431006"/>
        <a:ext cx="9577327" cy="527632"/>
      </dsp:txXfrm>
    </dsp:sp>
    <dsp:sp modelId="{54E52E8E-C63B-46A7-8E69-8EF8B2B54F18}">
      <dsp:nvSpPr>
        <dsp:cNvPr id="0" name=""/>
        <dsp:cNvSpPr/>
      </dsp:nvSpPr>
      <dsp:spPr>
        <a:xfrm>
          <a:off x="1463331" y="3373461"/>
          <a:ext cx="659541" cy="659541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B8A7FE-6E0C-4BEB-9205-D40BBFFC947E}">
      <dsp:nvSpPr>
        <dsp:cNvPr id="0" name=""/>
        <dsp:cNvSpPr/>
      </dsp:nvSpPr>
      <dsp:spPr>
        <a:xfrm>
          <a:off x="1767743" y="4222339"/>
          <a:ext cx="9810799" cy="527632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8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Member States are encouraged to put in place data protection legislations to avoid manipulation and fraud </a:t>
          </a:r>
        </a:p>
      </dsp:txBody>
      <dsp:txXfrm>
        <a:off x="1767743" y="4222339"/>
        <a:ext cx="9810799" cy="527632"/>
      </dsp:txXfrm>
    </dsp:sp>
    <dsp:sp modelId="{8B819EE2-D05D-4F32-B731-3B10FCED4039}">
      <dsp:nvSpPr>
        <dsp:cNvPr id="0" name=""/>
        <dsp:cNvSpPr/>
      </dsp:nvSpPr>
      <dsp:spPr>
        <a:xfrm>
          <a:off x="1263676" y="4219220"/>
          <a:ext cx="659541" cy="65954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7640D0-A5BB-47B2-8970-EFE2B6BEC633}">
      <dsp:nvSpPr>
        <dsp:cNvPr id="0" name=""/>
        <dsp:cNvSpPr/>
      </dsp:nvSpPr>
      <dsp:spPr>
        <a:xfrm>
          <a:off x="1266959" y="4977583"/>
          <a:ext cx="10334548" cy="60097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88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Font typeface="+mj-lt"/>
            <a:buNone/>
          </a:pPr>
          <a:endParaRPr lang="en-US" sz="2000" b="0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Font typeface="+mj-lt"/>
            <a:buNone/>
          </a:pPr>
          <a:r>
            <a:rPr lang="en-US" sz="2000" b="0" i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Request Ministers of Finance to provide adequate funding to the established of universal, modernized and digitalized CRVS and Identity Management systems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Font typeface="+mj-lt"/>
            <a:buNone/>
          </a:pPr>
          <a:r>
            <a:rPr lang="en-US" sz="2000" b="0" i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</a:p>
      </dsp:txBody>
      <dsp:txXfrm>
        <a:off x="1266959" y="4977583"/>
        <a:ext cx="10334548" cy="600973"/>
      </dsp:txXfrm>
    </dsp:sp>
    <dsp:sp modelId="{99DF5DBA-F0DB-41FE-8385-C74010DD9758}">
      <dsp:nvSpPr>
        <dsp:cNvPr id="0" name=""/>
        <dsp:cNvSpPr/>
      </dsp:nvSpPr>
      <dsp:spPr>
        <a:xfrm>
          <a:off x="781709" y="4894441"/>
          <a:ext cx="659541" cy="65954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8F922-87AB-43EF-98E0-D31B0895E0C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1BEA5-9EE2-4186-A3EE-04F7C90E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UIN issued at birth will be critical in linking civil registration records and national ID management system and in the establishment of population registers</a:t>
            </a:r>
          </a:p>
          <a:p>
            <a:pPr marL="228600" indent="-228600">
              <a:buAutoNum type="arabicPeriod"/>
            </a:pPr>
            <a:r>
              <a:rPr lang="en-US" dirty="0"/>
              <a:t>Digitization and advances in technology have been essential to the integration of civil registration and identity management systems</a:t>
            </a:r>
          </a:p>
          <a:p>
            <a:pPr marL="228600" indent="-228600">
              <a:buAutoNum type="arabicPeriod"/>
            </a:pPr>
            <a:r>
              <a:rPr lang="en-US" dirty="0"/>
              <a:t>Awareness on the importance of identities in people</a:t>
            </a:r>
            <a:r>
              <a:rPr lang="en-US" baseline="0" dirty="0"/>
              <a:t>’s daily lives will be the selling point for the UN LIA.. People will need to be identified by their governments. </a:t>
            </a:r>
          </a:p>
          <a:p>
            <a:pPr marL="228600" indent="-228600">
              <a:buAutoNum type="arabicPeriod"/>
            </a:pPr>
            <a:r>
              <a:rPr lang="en-US" baseline="0" dirty="0"/>
              <a:t>Population registers will be the ultimate aim of a well-functioning system that will provide real time population estimates.</a:t>
            </a:r>
          </a:p>
          <a:p>
            <a:pPr marL="228600" indent="-228600">
              <a:buAutoNum type="arabicPeriod"/>
            </a:pPr>
            <a:r>
              <a:rPr lang="en-US" dirty="0"/>
              <a:t>Coordination: Because of the fragmented nature of CR, VS and ID systems, there is need for strong coordination mechanisms at ministerial, management and technical levels.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A9A79-660A-4875-ADCE-F26A8AFBD09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913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UIN issued at birth will be critical in linking civil registration records and national ID management system and in the establishment of population registers</a:t>
            </a:r>
          </a:p>
          <a:p>
            <a:pPr marL="228600" indent="-228600">
              <a:buAutoNum type="arabicPeriod"/>
            </a:pPr>
            <a:r>
              <a:rPr lang="en-US" dirty="0"/>
              <a:t>Digitization and advances in technology have been essential to the integration of civil registration and identity management systems</a:t>
            </a:r>
          </a:p>
          <a:p>
            <a:pPr marL="228600" indent="-228600">
              <a:buAutoNum type="arabicPeriod"/>
            </a:pPr>
            <a:r>
              <a:rPr lang="en-US" dirty="0"/>
              <a:t>Awareness on the importance of identities in people</a:t>
            </a:r>
            <a:r>
              <a:rPr lang="en-US" baseline="0" dirty="0"/>
              <a:t>’s daily lives will be the selling point for the UN LIA.. People will need to be identified by their governments. </a:t>
            </a:r>
          </a:p>
          <a:p>
            <a:pPr marL="228600" indent="-228600">
              <a:buAutoNum type="arabicPeriod"/>
            </a:pPr>
            <a:r>
              <a:rPr lang="en-US" baseline="0" dirty="0"/>
              <a:t>Population registers will be the ultimate aim of a well-functioning system that will provide real time population estimates.</a:t>
            </a:r>
          </a:p>
          <a:p>
            <a:pPr marL="228600" indent="-228600">
              <a:buAutoNum type="arabicPeriod"/>
            </a:pPr>
            <a:r>
              <a:rPr lang="en-US" dirty="0"/>
              <a:t>Coordination: Because of the fragmented nature of CR, VS and ID systems, there is need for strong coordination mechanisms at ministerial, management and technical levels.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A9A79-660A-4875-ADCE-F26A8AFBD09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826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098C-3659-4996-8AD7-D3AF6479B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FD27C-C39A-4A38-8529-31F43018B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6092D-5F7F-4BED-82EE-2F1D3BEF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53B87-E813-4BB8-925C-CCDE4D47C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85A7A-11A8-4AB2-A90B-CC7D8840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3F98-53F8-4132-B882-55211568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A6A5D-E7D4-432F-9045-841299A9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CA812-4F85-474E-AA90-D2EDD69B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2BC53-1C4B-4573-AED1-A2E7E044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506D-2666-4DF3-A08D-BF574869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FBBE8-699B-48D8-85CB-56A661637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1909F-7A16-40B0-83D7-F408E0289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88A4F-7580-42C2-BEB3-E425FD8A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3312F-81D6-4523-BA03-D339BD8A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683AD-88F1-4086-894B-A01E1A2B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0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2512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00" y="3425472"/>
            <a:ext cx="11171400" cy="2175228"/>
          </a:xfrm>
        </p:spPr>
        <p:txBody>
          <a:bodyPr>
            <a:normAutofit/>
          </a:bodyPr>
          <a:lstStyle>
            <a:lvl1pPr algn="ctr">
              <a:defRPr sz="24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Name of presenter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Title, Division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[Exact delivery date]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639339" y="5863711"/>
            <a:ext cx="1478216" cy="70043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502" y="433953"/>
            <a:ext cx="4376100" cy="378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845" y="6074837"/>
            <a:ext cx="990153" cy="489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731BB0-F652-4D1F-897B-6FC52C5B53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43" y="5659281"/>
            <a:ext cx="1277014" cy="1145985"/>
          </a:xfrm>
          <a:prstGeom prst="rect">
            <a:avLst/>
          </a:prstGeom>
        </p:spPr>
      </p:pic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F215979-804E-41A7-B8F4-69B606034C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88" y="1445449"/>
            <a:ext cx="3088888" cy="19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3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6"/>
            <a:ext cx="12192000" cy="365127"/>
          </a:xfrm>
          <a:prstGeom prst="rect">
            <a:avLst/>
          </a:prstGeom>
        </p:spPr>
      </p:pic>
      <p:sp>
        <p:nvSpPr>
          <p:cNvPr id="2" name="Rounded Rectangle 1"/>
          <p:cNvSpPr/>
          <p:nvPr userDrawn="1"/>
        </p:nvSpPr>
        <p:spPr>
          <a:xfrm>
            <a:off x="0" y="257433"/>
            <a:ext cx="9550400" cy="5416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F321364-00F5-4E81-94E2-251ECA8317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25" y="68275"/>
            <a:ext cx="2520175" cy="15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9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1001808" y="443328"/>
            <a:ext cx="1602653" cy="759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B4BC4-4FF2-42FC-9DCC-8642F79076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85" y="250033"/>
            <a:ext cx="1277014" cy="1145985"/>
          </a:xfrm>
          <a:prstGeom prst="rect">
            <a:avLst/>
          </a:prstGeom>
        </p:spPr>
      </p:pic>
      <p:pic>
        <p:nvPicPr>
          <p:cNvPr id="10" name="Picture 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55E767A-BA60-45BE-9918-58C02899F5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29" y="250033"/>
            <a:ext cx="3088888" cy="19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2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B51B-1E76-457D-B828-77C4F4BA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CB811-39BD-4E89-90F1-ADE3BE64A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9CA43-9F8C-428C-BD10-7B4CFD81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AF94D-5473-4144-853E-ABD98ECE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1D806-E66A-43A7-B64E-EACD0DA3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9B25-956D-48CC-8420-4EB9D148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E86A-8CBF-4823-ACB4-AC57303D1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B9279-E635-4D0A-B592-694F76E7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94BC7-37A8-467F-BCDA-826C88C1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A99C8-37AE-44FF-9B1A-269C36E2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8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7388-A15E-411F-8F3B-32928C4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742C5-1C8A-415C-92E6-4B7E5FE82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40E-F95B-4FC7-8560-396E35E7C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E5BB5-ECC1-42E0-84B8-AF6A0ADF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1D887-DE1B-45C6-8B6C-15BFD9FF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C52F5-88FC-4919-ADEC-4DEA1936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4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C4F0-E299-48FD-BA51-58E731FB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06867-23A2-4358-BFA1-B33C603EC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A56F3-A7D4-4445-996A-9511C763D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CDFE5-AACB-4E9F-B6CD-133351862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DD050-1B4C-4C48-A194-95FE4ABF9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624AF3-7F72-449B-B47C-EB12983F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F963C-D037-4B4F-A5CC-369A4130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D2EFA-DD2E-4C80-8DD5-44A13668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69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2C2CF-B474-42ED-90E7-24E0D918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E3FE3-A747-418D-AFB0-C649E48E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09873-D996-4B30-96C4-B929CA31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DEBB5-DA01-41AC-88E4-3297ACD5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4AEF6-0397-4EFF-8F82-80D8A262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F1AFE-36B0-483B-A791-A7C11D8D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386C3-6282-41D8-A3C7-0148E111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3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267A-ED4A-4B63-B8A8-F672D683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00015-27F9-4C23-ADD0-ACA76E90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8D1A8-AF46-4849-879F-B46C646C4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5CED0-F082-45F3-8BFE-6B6200CA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C311E-F833-499F-8765-74639687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8C547-654E-4F14-AE5A-74EFCFC6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5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567E-2E78-42B7-A336-BEDA6033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66302-CCBF-4F82-A208-C171A7D08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66EB8-2A58-4A92-A67F-42CA6C7F3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57438-6A0E-4853-A7C1-DB850686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6FAB9-E0E7-49CC-AA07-BCE5CE51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3F8A9-9804-46D5-90C4-09B91777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21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BDDF4-7AE0-4242-8D2C-4119E9B3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861A7-B31A-4DD2-8EF3-54A69C891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E6B96-613B-4D69-8254-7E165026C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07C1-7EA1-47EA-863D-535A7E7572DB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8D988-5061-4656-A62C-3D9F77DB0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1E4A2-800A-46B6-A81E-31F2CF882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2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4.xml"/><Relationship Id="rId5" Type="http://schemas.openxmlformats.org/officeDocument/2006/relationships/image" Target="../media/image15.png"/><Relationship Id="rId10" Type="http://schemas.microsoft.com/office/2007/relationships/diagramDrawing" Target="../diagrams/drawing4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6084" y="3412341"/>
            <a:ext cx="834189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Reports of the seventh meeting of the Statistical Commission for Africa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the fifth Conference of Ministers Responsible for Civil Registration and Vital Statistics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Tinfissi Joseph ILBOUDO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Chief Statistical Development, Data Innovation and Outreach Section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African Centre for Statistics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18 March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/>
          </p:cNvSpPr>
          <p:nvPr/>
        </p:nvSpPr>
        <p:spPr bwMode="auto">
          <a:xfrm>
            <a:off x="2792012" y="5686600"/>
            <a:ext cx="52066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indent="9525" defTabSz="685800">
              <a:defRPr/>
            </a:pPr>
            <a:r>
              <a:rPr lang="en-US" altLang="en-US" sz="1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Inception Meting Private Sector for GG and Jobs</a:t>
            </a:r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8489667" y="5709223"/>
            <a:ext cx="8096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indent="9525" defTabSz="685800">
              <a:defRPr/>
            </a:pPr>
            <a:r>
              <a:rPr lang="en-US" altLang="en-US" sz="9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93112" y="5820967"/>
            <a:ext cx="251720" cy="103585"/>
          </a:xfrm>
        </p:spPr>
        <p:txBody>
          <a:bodyPr/>
          <a:lstStyle/>
          <a:p>
            <a:pPr algn="r" defTabSz="685800">
              <a:defRPr/>
            </a:pPr>
            <a:fld id="{57A9BE0A-D03F-4B6F-9DFE-032BEB7DCFE2}" type="slidenum">
              <a:rPr lang="en-US" sz="900" ker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685800">
                <a:defRPr/>
              </a:pPr>
              <a:t>10</a:t>
            </a:fld>
            <a:endParaRPr lang="en-US" sz="900" kern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493018112"/>
              </p:ext>
            </p:extLst>
          </p:nvPr>
        </p:nvGraphicFramePr>
        <p:xfrm>
          <a:off x="226424" y="803193"/>
          <a:ext cx="11965576" cy="580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4EF4AC7-FC85-42CB-A0AD-E083A230E1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389" y="6657654"/>
            <a:ext cx="9097224" cy="183321"/>
          </a:xfrm>
          <a:prstGeom prst="rect">
            <a:avLst/>
          </a:prstGeom>
        </p:spPr>
      </p:pic>
      <p:sp>
        <p:nvSpPr>
          <p:cNvPr id="11" name="Rectângulo arredondado 8">
            <a:extLst>
              <a:ext uri="{FF2B5EF4-FFF2-40B4-BE49-F238E27FC236}">
                <a16:creationId xmlns:a16="http://schemas.microsoft.com/office/drawing/2014/main" id="{8A58F3AD-7273-4272-AE8E-AB4C653C9F7A}"/>
              </a:ext>
            </a:extLst>
          </p:cNvPr>
          <p:cNvSpPr/>
          <p:nvPr/>
        </p:nvSpPr>
        <p:spPr>
          <a:xfrm>
            <a:off x="0" y="129457"/>
            <a:ext cx="12192000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>
              <a:defRPr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Resolutions - CRVS</a:t>
            </a:r>
            <a:endParaRPr lang="en-GB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EC534-AC9C-0C40-A35B-785E5898BAB2}"/>
              </a:ext>
            </a:extLst>
          </p:cNvPr>
          <p:cNvSpPr txBox="1"/>
          <p:nvPr/>
        </p:nvSpPr>
        <p:spPr>
          <a:xfrm>
            <a:off x="1301202" y="878999"/>
            <a:ext cx="49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T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BB090B-7B31-6E4D-9892-380E22F93BB0}"/>
              </a:ext>
            </a:extLst>
          </p:cNvPr>
          <p:cNvSpPr txBox="1"/>
          <p:nvPr/>
        </p:nvSpPr>
        <p:spPr>
          <a:xfrm>
            <a:off x="1614347" y="1720335"/>
            <a:ext cx="49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T" sz="4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49CE61-5A5C-814F-8AEA-21DAE8A00AF6}"/>
              </a:ext>
            </a:extLst>
          </p:cNvPr>
          <p:cNvSpPr txBox="1"/>
          <p:nvPr/>
        </p:nvSpPr>
        <p:spPr>
          <a:xfrm>
            <a:off x="1749987" y="2540490"/>
            <a:ext cx="49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T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C696F1-F57A-5F43-9039-3F95E19334F1}"/>
              </a:ext>
            </a:extLst>
          </p:cNvPr>
          <p:cNvSpPr txBox="1"/>
          <p:nvPr/>
        </p:nvSpPr>
        <p:spPr>
          <a:xfrm>
            <a:off x="1819871" y="3356502"/>
            <a:ext cx="49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T" sz="4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F6EF2C-4688-D245-BBAB-951472763293}"/>
              </a:ext>
            </a:extLst>
          </p:cNvPr>
          <p:cNvSpPr txBox="1"/>
          <p:nvPr/>
        </p:nvSpPr>
        <p:spPr>
          <a:xfrm>
            <a:off x="1824915" y="4073142"/>
            <a:ext cx="49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T" sz="4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DCAE00-9B85-384F-B405-8EBF060577AF}"/>
              </a:ext>
            </a:extLst>
          </p:cNvPr>
          <p:cNvSpPr txBox="1"/>
          <p:nvPr/>
        </p:nvSpPr>
        <p:spPr>
          <a:xfrm>
            <a:off x="1614347" y="4933007"/>
            <a:ext cx="49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T" sz="4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EE2110-3228-3C40-B7BF-1B1C78A1EE71}"/>
              </a:ext>
            </a:extLst>
          </p:cNvPr>
          <p:cNvSpPr txBox="1"/>
          <p:nvPr/>
        </p:nvSpPr>
        <p:spPr>
          <a:xfrm>
            <a:off x="1121978" y="5642808"/>
            <a:ext cx="49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T" sz="48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97499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76E76DD-03E3-9B40-BB4C-70018833582E}"/>
              </a:ext>
            </a:extLst>
          </p:cNvPr>
          <p:cNvSpPr>
            <a:spLocks/>
          </p:cNvSpPr>
          <p:nvPr/>
        </p:nvSpPr>
        <p:spPr bwMode="auto">
          <a:xfrm>
            <a:off x="4851501" y="3043671"/>
            <a:ext cx="2487811" cy="47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en-US" altLang="en-US" sz="3094" b="1" dirty="0">
                <a:solidFill>
                  <a:schemeClr val="tx1"/>
                </a:solidFill>
                <a:latin typeface="Lato" panose="020F0502020204030203" pitchFamily="34" charset="77"/>
                <a:sym typeface="Lato" panose="020F0502020204030203" pitchFamily="34" charset="77"/>
              </a:rPr>
              <a:t>THANK YOU!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584975" y="3710264"/>
            <a:ext cx="5020865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1425" dirty="0">
                <a:solidFill>
                  <a:schemeClr val="accent1">
                    <a:lumMod val="75000"/>
                  </a:schemeClr>
                </a:solidFill>
                <a:latin typeface="Lato" pitchFamily="34" charset="0"/>
                <a:cs typeface="Lato" pitchFamily="34" charset="0"/>
                <a:sym typeface="Lato" pitchFamily="34" charset="0"/>
              </a:rPr>
              <a:t>Follow the conversation: #COM2021</a:t>
            </a:r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4937521" y="4039123"/>
            <a:ext cx="23157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1200" b="1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More: www.uneca.org/cfm2021</a:t>
            </a:r>
          </a:p>
        </p:txBody>
      </p:sp>
    </p:spTree>
    <p:extLst>
      <p:ext uri="{BB962C8B-B14F-4D97-AF65-F5344CB8AC3E}">
        <p14:creationId xmlns:p14="http://schemas.microsoft.com/office/powerpoint/2010/main" val="412671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information – 7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of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StatCom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2F50A4E-A926-7E47-B12B-DAC3789EA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6732" r="1681" b="9455"/>
          <a:stretch/>
        </p:blipFill>
        <p:spPr>
          <a:xfrm>
            <a:off x="180975" y="785860"/>
            <a:ext cx="9525733" cy="58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6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Statutory issues – 7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of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StatCom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81306752"/>
              </p:ext>
            </p:extLst>
          </p:nvPr>
        </p:nvGraphicFramePr>
        <p:xfrm>
          <a:off x="233811" y="880041"/>
          <a:ext cx="3242813" cy="296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B1481FB-FF64-4512-9743-600626CB7F1C}"/>
              </a:ext>
            </a:extLst>
          </p:cNvPr>
          <p:cNvSpPr/>
          <p:nvPr/>
        </p:nvSpPr>
        <p:spPr>
          <a:xfrm>
            <a:off x="3593862" y="994664"/>
            <a:ext cx="5978763" cy="500930"/>
          </a:xfrm>
          <a:custGeom>
            <a:avLst/>
            <a:gdLst>
              <a:gd name="connsiteX0" fmla="*/ 0 w 6235937"/>
              <a:gd name="connsiteY0" fmla="*/ 0 h 507932"/>
              <a:gd name="connsiteX1" fmla="*/ 6235937 w 6235937"/>
              <a:gd name="connsiteY1" fmla="*/ 0 h 507932"/>
              <a:gd name="connsiteX2" fmla="*/ 6235937 w 6235937"/>
              <a:gd name="connsiteY2" fmla="*/ 507932 h 507932"/>
              <a:gd name="connsiteX3" fmla="*/ 0 w 6235937"/>
              <a:gd name="connsiteY3" fmla="*/ 507932 h 507932"/>
              <a:gd name="connsiteX4" fmla="*/ 0 w 6235937"/>
              <a:gd name="connsiteY4" fmla="*/ 0 h 50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937" h="507932">
                <a:moveTo>
                  <a:pt x="0" y="0"/>
                </a:moveTo>
                <a:lnTo>
                  <a:pt x="6235937" y="0"/>
                </a:lnTo>
                <a:lnTo>
                  <a:pt x="6235937" y="507932"/>
                </a:lnTo>
                <a:lnTo>
                  <a:pt x="0" y="50793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softEdge rad="50800"/>
          </a:effectLst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i="0" kern="1200" dirty="0">
                <a:latin typeface="Arial" panose="020B0604020202020204" pitchFamily="34" charset="0"/>
                <a:cs typeface="Arial" panose="020B0604020202020204" pitchFamily="34" charset="0"/>
              </a:rPr>
              <a:t>Main issues discussed</a:t>
            </a:r>
            <a:endParaRPr lang="en-GB" sz="200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4208E31-AAD5-47DB-8B46-D95DB15CEFDA}"/>
              </a:ext>
            </a:extLst>
          </p:cNvPr>
          <p:cNvSpPr/>
          <p:nvPr/>
        </p:nvSpPr>
        <p:spPr>
          <a:xfrm>
            <a:off x="3590814" y="1495594"/>
            <a:ext cx="8534511" cy="4707985"/>
          </a:xfrm>
          <a:custGeom>
            <a:avLst/>
            <a:gdLst>
              <a:gd name="connsiteX0" fmla="*/ 0 w 6235937"/>
              <a:gd name="connsiteY0" fmla="*/ 0 h 4707985"/>
              <a:gd name="connsiteX1" fmla="*/ 6235937 w 6235937"/>
              <a:gd name="connsiteY1" fmla="*/ 0 h 4707985"/>
              <a:gd name="connsiteX2" fmla="*/ 6235937 w 6235937"/>
              <a:gd name="connsiteY2" fmla="*/ 4707985 h 4707985"/>
              <a:gd name="connsiteX3" fmla="*/ 0 w 6235937"/>
              <a:gd name="connsiteY3" fmla="*/ 4707985 h 4707985"/>
              <a:gd name="connsiteX4" fmla="*/ 0 w 6235937"/>
              <a:gd name="connsiteY4" fmla="*/ 0 h 470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937" h="4707985">
                <a:moveTo>
                  <a:pt x="0" y="0"/>
                </a:moveTo>
                <a:lnTo>
                  <a:pt x="6235937" y="0"/>
                </a:lnTo>
                <a:lnTo>
                  <a:pt x="6235937" y="4707985"/>
                </a:lnTo>
                <a:lnTo>
                  <a:pt x="0" y="4707985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000" i="0" kern="1200" dirty="0">
                <a:latin typeface="Arial" panose="020B0604020202020204" pitchFamily="34" charset="0"/>
                <a:cs typeface="Arial" panose="020B0604020202020204" pitchFamily="34" charset="0"/>
              </a:rPr>
              <a:t>Statistical capacity development in Africa</a:t>
            </a:r>
            <a:endParaRPr lang="en-GB" sz="200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000" i="0" kern="1200" dirty="0">
                <a:latin typeface="Arial" panose="020B0604020202020204" pitchFamily="34" charset="0"/>
                <a:cs typeface="Arial" panose="020B0604020202020204" pitchFamily="34" charset="0"/>
              </a:rPr>
              <a:t>Sustainable Development Goal indicators</a:t>
            </a:r>
            <a:endParaRPr lang="en-GB" sz="200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000" i="0" kern="1200" dirty="0">
                <a:latin typeface="Arial" panose="020B0604020202020204" pitchFamily="34" charset="0"/>
                <a:cs typeface="Arial" panose="020B0604020202020204" pitchFamily="34" charset="0"/>
              </a:rPr>
              <a:t>2020 round of population and housing censuses</a:t>
            </a:r>
            <a:endParaRPr lang="en-GB" sz="200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000" i="0" kern="1200" dirty="0">
                <a:latin typeface="Arial" panose="020B0604020202020204" pitchFamily="34" charset="0"/>
                <a:cs typeface="Arial" panose="020B0604020202020204" pitchFamily="34" charset="0"/>
              </a:rPr>
              <a:t>Civil registration, vital statistics and the United Nations Legal Identity Agenda </a:t>
            </a:r>
            <a:endParaRPr lang="en-GB" sz="200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000" i="0" kern="1200" dirty="0">
                <a:latin typeface="Arial" panose="020B0604020202020204" pitchFamily="34" charset="0"/>
                <a:cs typeface="Arial" panose="020B0604020202020204" pitchFamily="34" charset="0"/>
              </a:rPr>
              <a:t>Implementation of the African </a:t>
            </a:r>
            <a:r>
              <a:rPr lang="en-US" sz="2000" i="0" kern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i="0" kern="1200" dirty="0">
                <a:latin typeface="Arial" panose="020B0604020202020204" pitchFamily="34" charset="0"/>
                <a:cs typeface="Arial" panose="020B0604020202020204" pitchFamily="34" charset="0"/>
              </a:rPr>
              <a:t> on gender statistics 2017–2021 </a:t>
            </a:r>
            <a:endParaRPr lang="en-GB" sz="200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000" i="0" kern="1200" dirty="0">
                <a:latin typeface="Arial" panose="020B0604020202020204" pitchFamily="34" charset="0"/>
                <a:cs typeface="Arial" panose="020B0604020202020204" pitchFamily="34" charset="0"/>
              </a:rPr>
              <a:t>2008 System of National Accounts</a:t>
            </a:r>
            <a:endParaRPr lang="en-GB" sz="200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000" i="0" kern="1200" dirty="0">
                <a:latin typeface="Arial" panose="020B0604020202020204" pitchFamily="34" charset="0"/>
                <a:cs typeface="Arial" panose="020B0604020202020204" pitchFamily="34" charset="0"/>
              </a:rPr>
              <a:t>Standard guiding principles of the Global Statistical Geospatial Framework for the integration of statistical and geospatial information in Africa</a:t>
            </a:r>
            <a:endParaRPr lang="en-GB" sz="200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000" i="0" kern="1200" dirty="0">
                <a:latin typeface="Arial" panose="020B0604020202020204" pitchFamily="34" charset="0"/>
                <a:cs typeface="Arial" panose="020B0604020202020204" pitchFamily="34" charset="0"/>
              </a:rPr>
              <a:t>Private-sector experience with big data</a:t>
            </a:r>
            <a:endParaRPr lang="en-GB" sz="200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000" i="0" kern="1200" dirty="0">
                <a:latin typeface="Arial" panose="020B0604020202020204" pitchFamily="34" charset="0"/>
                <a:cs typeface="Arial" panose="020B0604020202020204" pitchFamily="34" charset="0"/>
              </a:rPr>
              <a:t>United Nations global platform and regional hub on big data for official statistics</a:t>
            </a:r>
            <a:endParaRPr lang="en-GB" sz="200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000" i="0" kern="1200" dirty="0">
                <a:latin typeface="Arial" panose="020B0604020202020204" pitchFamily="34" charset="0"/>
                <a:cs typeface="Arial" panose="020B0604020202020204" pitchFamily="34" charset="0"/>
              </a:rPr>
              <a:t>Statistical coordination among United Nations agencies</a:t>
            </a:r>
            <a:endParaRPr lang="en-GB" sz="200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304895316"/>
              </p:ext>
            </p:extLst>
          </p:nvPr>
        </p:nvGraphicFramePr>
        <p:xfrm>
          <a:off x="180975" y="4071271"/>
          <a:ext cx="3295649" cy="235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3847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Conclusions - 7</a:t>
            </a:r>
            <a:r>
              <a:rPr lang="en-US" sz="2400" b="1" kern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meeting of </a:t>
            </a:r>
            <a:r>
              <a:rPr lang="en-US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StatCom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E5F3DF-0FEB-4ED0-8F82-D376DED0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49" y="1978025"/>
            <a:ext cx="11001375" cy="37750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 in the context of the COVID-19 pandemic of transforming statistical production systems in African countries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efforts and initiatives undertaken to track the achievement of the Sustainable Development Goals at the national, </a:t>
            </a:r>
            <a:r>
              <a:rPr lang="en-GB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subregional</a:t>
            </a:r>
            <a:r>
              <a:rPr lang="en-GB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continental levels and under the impact of the COVID-19 outbreak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the capacities of countries in respect of health statistics and mortality surveillance would be critical to improving health services that have been greatly affected during the COVID-19 pandemic </a:t>
            </a:r>
            <a:endParaRPr lang="en-U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7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/>
          </p:cNvSpPr>
          <p:nvPr/>
        </p:nvSpPr>
        <p:spPr bwMode="auto">
          <a:xfrm>
            <a:off x="2792012" y="5686600"/>
            <a:ext cx="52066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indent="9525" defTabSz="685800">
              <a:defRPr/>
            </a:pPr>
            <a:r>
              <a:rPr lang="en-US" altLang="en-US" sz="1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Inception Meting Private Sector for GG and Jobs</a:t>
            </a:r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1534178" y="792854"/>
            <a:ext cx="9110435" cy="505324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4290" rIns="34290"/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8489667" y="5709223"/>
            <a:ext cx="8096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indent="9525" defTabSz="685800">
              <a:defRPr/>
            </a:pPr>
            <a:r>
              <a:rPr lang="en-US" altLang="en-US" sz="9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93112" y="5820967"/>
            <a:ext cx="251720" cy="103585"/>
          </a:xfrm>
        </p:spPr>
        <p:txBody>
          <a:bodyPr/>
          <a:lstStyle/>
          <a:p>
            <a:pPr algn="r" defTabSz="685800">
              <a:defRPr/>
            </a:pPr>
            <a:fld id="{57A9BE0A-D03F-4B6F-9DFE-032BEB7DCFE2}" type="slidenum">
              <a:rPr lang="en-US" sz="900" ker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685800">
                <a:defRPr/>
              </a:pPr>
              <a:t>5</a:t>
            </a:fld>
            <a:endParaRPr lang="en-US" sz="900" kern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920563924"/>
              </p:ext>
            </p:extLst>
          </p:nvPr>
        </p:nvGraphicFramePr>
        <p:xfrm>
          <a:off x="226424" y="792854"/>
          <a:ext cx="11965576" cy="580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4EF4AC7-FC85-42CB-A0AD-E083A230E1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389" y="6657654"/>
            <a:ext cx="9097224" cy="183321"/>
          </a:xfrm>
          <a:prstGeom prst="rect">
            <a:avLst/>
          </a:prstGeom>
        </p:spPr>
      </p:pic>
      <p:sp>
        <p:nvSpPr>
          <p:cNvPr id="11" name="Rectângulo arredondado 8">
            <a:extLst>
              <a:ext uri="{FF2B5EF4-FFF2-40B4-BE49-F238E27FC236}">
                <a16:creationId xmlns:a16="http://schemas.microsoft.com/office/drawing/2014/main" id="{8A58F3AD-7273-4272-AE8E-AB4C653C9F7A}"/>
              </a:ext>
            </a:extLst>
          </p:cNvPr>
          <p:cNvSpPr/>
          <p:nvPr/>
        </p:nvSpPr>
        <p:spPr>
          <a:xfrm>
            <a:off x="0" y="91357"/>
            <a:ext cx="12192000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>
              <a:defRPr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Resolutions – on 7</a:t>
            </a:r>
            <a:r>
              <a:rPr lang="en-US" sz="2400" b="1" kern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meeting of </a:t>
            </a:r>
            <a:r>
              <a:rPr lang="en-US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StatCom</a:t>
            </a:r>
            <a:endParaRPr lang="en-GB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EC534-AC9C-0C40-A35B-785E5898BAB2}"/>
              </a:ext>
            </a:extLst>
          </p:cNvPr>
          <p:cNvSpPr txBox="1"/>
          <p:nvPr/>
        </p:nvSpPr>
        <p:spPr>
          <a:xfrm>
            <a:off x="1913147" y="884690"/>
            <a:ext cx="49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T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BB090B-7B31-6E4D-9892-380E22F93BB0}"/>
              </a:ext>
            </a:extLst>
          </p:cNvPr>
          <p:cNvSpPr txBox="1"/>
          <p:nvPr/>
        </p:nvSpPr>
        <p:spPr>
          <a:xfrm>
            <a:off x="2357956" y="1709996"/>
            <a:ext cx="49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T" sz="4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49CE61-5A5C-814F-8AEA-21DAE8A00AF6}"/>
              </a:ext>
            </a:extLst>
          </p:cNvPr>
          <p:cNvSpPr txBox="1"/>
          <p:nvPr/>
        </p:nvSpPr>
        <p:spPr>
          <a:xfrm>
            <a:off x="2556580" y="2477925"/>
            <a:ext cx="49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T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C696F1-F57A-5F43-9039-3F95E19334F1}"/>
              </a:ext>
            </a:extLst>
          </p:cNvPr>
          <p:cNvSpPr txBox="1"/>
          <p:nvPr/>
        </p:nvSpPr>
        <p:spPr>
          <a:xfrm>
            <a:off x="2722472" y="3267162"/>
            <a:ext cx="49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T" sz="4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F6EF2C-4688-D245-BBAB-951472763293}"/>
              </a:ext>
            </a:extLst>
          </p:cNvPr>
          <p:cNvSpPr txBox="1"/>
          <p:nvPr/>
        </p:nvSpPr>
        <p:spPr>
          <a:xfrm>
            <a:off x="2674912" y="4049749"/>
            <a:ext cx="49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T" sz="4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DCAE00-9B85-384F-B405-8EBF060577AF}"/>
              </a:ext>
            </a:extLst>
          </p:cNvPr>
          <p:cNvSpPr txBox="1"/>
          <p:nvPr/>
        </p:nvSpPr>
        <p:spPr>
          <a:xfrm>
            <a:off x="2405517" y="4880746"/>
            <a:ext cx="515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T" sz="48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488358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324197"/>
            <a:ext cx="934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of the Second Ministerial Conference on CRVS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243149"/>
            <a:ext cx="12192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0850" indent="-4508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03288" indent="-4460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39850" indent="-4254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92288" indent="-4206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marR="0" lvl="0" indent="-4508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Segments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Meeting of Experts on 15-16 October 2019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Ministerial meeting on 17-18 October 2019</a:t>
            </a:r>
          </a:p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Representations</a:t>
            </a:r>
          </a:p>
          <a:p>
            <a:pPr marL="903288" marR="0" lvl="1" indent="-4460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31 Ministers and Deputy Ministers</a:t>
            </a:r>
          </a:p>
          <a:p>
            <a:pPr marL="903288" marR="0" lvl="1" indent="-4460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53 African Member States</a:t>
            </a:r>
          </a:p>
          <a:p>
            <a:pPr lvl="2" indent="-446088">
              <a:buFontTx/>
              <a:buBlip>
                <a:blip r:embed="rId3"/>
              </a:buBlip>
            </a:pPr>
            <a:r>
              <a:rPr lang="en-US" sz="2000" dirty="0">
                <a:solidFill>
                  <a:sysClr val="windowText" lastClr="000000"/>
                </a:solidFill>
              </a:rPr>
              <a:t>750 national Experts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18 Development partners </a:t>
            </a:r>
          </a:p>
          <a:p>
            <a:pPr lvl="2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350 international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experts</a:t>
            </a:r>
          </a:p>
          <a:p>
            <a:pPr lvl="1"/>
            <a:r>
              <a:rPr lang="en-US" sz="2400" baseline="0" dirty="0">
                <a:solidFill>
                  <a:sysClr val="windowText" lastClr="000000"/>
                </a:solidFill>
              </a:rPr>
              <a:t>22</a:t>
            </a:r>
            <a:r>
              <a:rPr lang="en-US" sz="2400" dirty="0">
                <a:solidFill>
                  <a:sysClr val="windowText" lastClr="000000"/>
                </a:solidFill>
              </a:rPr>
              <a:t> Media Houses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0850" marR="0" lvl="0" indent="-4508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Bureau </a:t>
            </a:r>
          </a:p>
          <a:p>
            <a:pPr lvl="1" indent="-450850">
              <a:buBlip>
                <a:blip r:embed="rId2"/>
              </a:buBlip>
            </a:pPr>
            <a:r>
              <a:rPr lang="en-US" sz="2400" dirty="0">
                <a:solidFill>
                  <a:sysClr val="windowText" lastClr="000000"/>
                </a:solidFill>
              </a:rPr>
              <a:t>Chair: Zambia — Southern Africa</a:t>
            </a:r>
          </a:p>
          <a:p>
            <a:pPr lvl="1" indent="-450850">
              <a:buBlip>
                <a:blip r:embed="rId2"/>
              </a:buBlip>
            </a:pPr>
            <a:r>
              <a:rPr lang="en-US" sz="2400" dirty="0">
                <a:solidFill>
                  <a:sysClr val="windowText" lastClr="000000"/>
                </a:solidFill>
              </a:rPr>
              <a:t>First Vice-Chair: Kenya — East Africa</a:t>
            </a:r>
          </a:p>
          <a:p>
            <a:pPr lvl="1" indent="-450850">
              <a:buBlip>
                <a:blip r:embed="rId2"/>
              </a:buBlip>
            </a:pPr>
            <a:r>
              <a:rPr lang="en-US" sz="2400" dirty="0">
                <a:solidFill>
                  <a:sysClr val="windowText" lastClr="000000"/>
                </a:solidFill>
              </a:rPr>
              <a:t>Second Vice-Chair: Chad — Central Africa</a:t>
            </a:r>
          </a:p>
          <a:p>
            <a:pPr lvl="1" indent="-450850">
              <a:buBlip>
                <a:blip r:embed="rId2"/>
              </a:buBlip>
            </a:pPr>
            <a:r>
              <a:rPr lang="en-US" sz="2400" dirty="0">
                <a:solidFill>
                  <a:sysClr val="windowText" lastClr="000000"/>
                </a:solidFill>
              </a:rPr>
              <a:t>Third Vice-Chair: Sierra Leone — West Africa</a:t>
            </a:r>
          </a:p>
          <a:p>
            <a:pPr lvl="1" indent="-450850">
              <a:buBlip>
                <a:blip r:embed="rId2"/>
              </a:buBlip>
            </a:pPr>
            <a:r>
              <a:rPr lang="en-US" sz="2400" dirty="0">
                <a:solidFill>
                  <a:sysClr val="windowText" lastClr="000000"/>
                </a:solidFill>
              </a:rPr>
              <a:t>Rapporteur: Mauritania — North Africa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93115112"/>
              </p:ext>
            </p:extLst>
          </p:nvPr>
        </p:nvGraphicFramePr>
        <p:xfrm>
          <a:off x="6574972" y="2302328"/>
          <a:ext cx="5486400" cy="3819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5450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Pillars for Transformation - CRVS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5102C2E-D13B-9D46-87B0-5A57675B9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0" y="785862"/>
            <a:ext cx="8865375" cy="60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6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298071"/>
            <a:ext cx="829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and Public Confidence in Systems - CRVS</a:t>
            </a: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607A1A3-A8EC-9649-A95A-06B46B70B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67" y="726630"/>
            <a:ext cx="8512859" cy="60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2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Ministers - CRVS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7222533-37FB-504B-8F43-12FD2458C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3"/>
          <a:stretch/>
        </p:blipFill>
        <p:spPr>
          <a:xfrm>
            <a:off x="0" y="1122846"/>
            <a:ext cx="12144929" cy="50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6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8DC0697F2946967019A6C2D9957F" ma:contentTypeVersion="13" ma:contentTypeDescription="Create a new document." ma:contentTypeScope="" ma:versionID="60fef5142e3d0c7b9964c345a43eeaf0">
  <xsd:schema xmlns:xsd="http://www.w3.org/2001/XMLSchema" xmlns:xs="http://www.w3.org/2001/XMLSchema" xmlns:p="http://schemas.microsoft.com/office/2006/metadata/properties" xmlns:ns3="145f47db-c14e-4b38-9bf8-0ca0ef7f6396" xmlns:ns4="21dbf145-ec6f-4074-a11c-49f272c036cd" targetNamespace="http://schemas.microsoft.com/office/2006/metadata/properties" ma:root="true" ma:fieldsID="039fcbd388cb4100bc3bd3c86672566e" ns3:_="" ns4:_="">
    <xsd:import namespace="145f47db-c14e-4b38-9bf8-0ca0ef7f6396"/>
    <xsd:import namespace="21dbf145-ec6f-4074-a11c-49f272c036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f47db-c14e-4b38-9bf8-0ca0ef7f6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bf145-ec6f-4074-a11c-49f272c03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1A395B-D862-41FC-B7B2-F14DCDE0C4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f47db-c14e-4b38-9bf8-0ca0ef7f6396"/>
    <ds:schemaRef ds:uri="21dbf145-ec6f-4074-a11c-49f272c03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EAC73A-6159-49A3-A580-722B2D0311E9}">
  <ds:schemaRefs>
    <ds:schemaRef ds:uri="http://purl.org/dc/elements/1.1/"/>
    <ds:schemaRef ds:uri="http://schemas.openxmlformats.org/package/2006/metadata/core-properties"/>
    <ds:schemaRef ds:uri="145f47db-c14e-4b38-9bf8-0ca0ef7f6396"/>
    <ds:schemaRef ds:uri="http://schemas.microsoft.com/office/infopath/2007/PartnerControls"/>
    <ds:schemaRef ds:uri="http://purl.org/dc/terms/"/>
    <ds:schemaRef ds:uri="http://schemas.microsoft.com/office/2006/documentManagement/types"/>
    <ds:schemaRef ds:uri="21dbf145-ec6f-4074-a11c-49f272c036cd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A0DC8D-53EE-4968-82D2-3043B6637C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956</Words>
  <Application>Microsoft Office PowerPoint</Application>
  <PresentationFormat>Widescreen</PresentationFormat>
  <Paragraphs>113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Avenir Book</vt:lpstr>
      <vt:lpstr>Lato</vt:lpstr>
      <vt:lpstr>Arial</vt:lpstr>
      <vt:lpstr>Calibri</vt:lpstr>
      <vt:lpstr>Calibri Light</vt:lpstr>
      <vt:lpstr>Lucida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Edem Kossi Kludza</dc:creator>
  <cp:lastModifiedBy>Afework Temtime</cp:lastModifiedBy>
  <cp:revision>55</cp:revision>
  <dcterms:created xsi:type="dcterms:W3CDTF">2021-01-20T09:32:47Z</dcterms:created>
  <dcterms:modified xsi:type="dcterms:W3CDTF">2021-03-15T15:43:24Z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0x01010058F28DC0697F2946967019A6C2D9957F</vt:lpwstr>
  </property>
</Properties>
</file>